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926638"/>
  <p:embeddedFontLst>
    <p:embeddedFont>
      <p:font typeface="Calibri" panose="020F0502020204030204" pitchFamily="34" charset="0"/>
      <p:regular r:id="rId15"/>
      <p:bold r:id="rId16"/>
      <p:italic r:id="rId17"/>
      <p:boldItalic r:id="rId18"/>
    </p:embeddedFont>
    <p:embeddedFont>
      <p:font typeface="Stardos Stencil"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71800"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0: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0: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1: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1: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2: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3: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6: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7:notes"/>
          <p:cNvSpPr txBox="1">
            <a:spLocks noGrp="1"/>
          </p:cNvSpPr>
          <p:nvPr>
            <p:ph type="sldNum" idx="12"/>
          </p:nvPr>
        </p:nvSpPr>
        <p:spPr>
          <a:xfrm>
            <a:off x="3884613" y="9428583"/>
            <a:ext cx="2971800"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715153"/>
            <a:ext cx="548640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3" name="Google Shape;213;p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715153"/>
            <a:ext cx="54864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2" name="Google Shape;222;p9: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lide de título">
  <p:cSld name="1_Slide de título">
    <p:spTree>
      <p:nvGrpSpPr>
        <p:cNvPr id="1" name="Shape 85"/>
        <p:cNvGrpSpPr/>
        <p:nvPr/>
      </p:nvGrpSpPr>
      <p:grpSpPr>
        <a:xfrm>
          <a:off x="0" y="0"/>
          <a:ext cx="0" cy="0"/>
          <a:chOff x="0" y="0"/>
          <a:chExt cx="0" cy="0"/>
        </a:xfrm>
      </p:grpSpPr>
      <p:sp>
        <p:nvSpPr>
          <p:cNvPr id="86" name="Google Shape;86;p13"/>
          <p:cNvSpPr/>
          <p:nvPr/>
        </p:nvSpPr>
        <p:spPr>
          <a:xfrm>
            <a:off x="6096000" y="6477000"/>
            <a:ext cx="6096000" cy="381000"/>
          </a:xfrm>
          <a:prstGeom prst="rect">
            <a:avLst/>
          </a:prstGeom>
          <a:solidFill>
            <a:srgbClr val="3333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3"/>
          <p:cNvSpPr/>
          <p:nvPr/>
        </p:nvSpPr>
        <p:spPr>
          <a:xfrm>
            <a:off x="0" y="6477000"/>
            <a:ext cx="609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3"/>
          <p:cNvSpPr/>
          <p:nvPr/>
        </p:nvSpPr>
        <p:spPr>
          <a:xfrm>
            <a:off x="508000" y="1295400"/>
            <a:ext cx="10972800" cy="2057400"/>
          </a:xfrm>
          <a:prstGeom prst="roundRect">
            <a:avLst>
              <a:gd name="adj" fmla="val 16667"/>
            </a:avLst>
          </a:prstGeom>
          <a:solidFill>
            <a:srgbClr val="3333B2"/>
          </a:solidFill>
          <a:ln w="25400" cap="flat" cmpd="sng">
            <a:solidFill>
              <a:srgbClr val="3333B2"/>
            </a:solidFill>
            <a:prstDash val="solid"/>
            <a:round/>
            <a:headEnd type="none" w="sm" len="sm"/>
            <a:tailEnd type="none" w="sm" len="sm"/>
          </a:ln>
          <a:effectLst>
            <a:outerShdw blurRad="114300" dist="152400" dir="2700000" algn="tl" rotWithShape="0">
              <a:srgbClr val="808080">
                <a:alpha val="3921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3"/>
          <p:cNvSpPr txBox="1"/>
          <p:nvPr/>
        </p:nvSpPr>
        <p:spPr>
          <a:xfrm>
            <a:off x="1428752" y="6488114"/>
            <a:ext cx="4667249" cy="36988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Sao Paulo School of Economics (FGV)</a:t>
            </a:r>
            <a:endParaRPr sz="1400" b="0" i="0" u="none" strike="noStrike" cap="none">
              <a:solidFill>
                <a:srgbClr val="000000"/>
              </a:solidFill>
              <a:latin typeface="Arial"/>
              <a:ea typeface="Arial"/>
              <a:cs typeface="Arial"/>
              <a:sym typeface="Arial"/>
            </a:endParaRPr>
          </a:p>
        </p:txBody>
      </p:sp>
      <p:sp>
        <p:nvSpPr>
          <p:cNvPr id="90" name="Google Shape;90;p13"/>
          <p:cNvSpPr txBox="1">
            <a:spLocks noGrp="1"/>
          </p:cNvSpPr>
          <p:nvPr>
            <p:ph type="ctrTitle"/>
          </p:nvPr>
        </p:nvSpPr>
        <p:spPr>
          <a:xfrm>
            <a:off x="812800" y="1447800"/>
            <a:ext cx="10363200" cy="838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ubTitle" idx="1"/>
          </p:nvPr>
        </p:nvSpPr>
        <p:spPr>
          <a:xfrm>
            <a:off x="1625600" y="2667000"/>
            <a:ext cx="8534400" cy="5334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lt1"/>
              </a:buClr>
              <a:buSzPts val="2100"/>
              <a:buNone/>
              <a:defRPr>
                <a:solidFill>
                  <a:schemeClr val="lt1"/>
                </a:solidFill>
              </a:defRPr>
            </a:lvl1pPr>
            <a:lvl2pPr lvl="1" algn="ctr">
              <a:lnSpc>
                <a:spcPct val="90000"/>
              </a:lnSpc>
              <a:spcBef>
                <a:spcPts val="375"/>
              </a:spcBef>
              <a:spcAft>
                <a:spcPts val="0"/>
              </a:spcAft>
              <a:buClr>
                <a:srgbClr val="888888"/>
              </a:buClr>
              <a:buSzPts val="1800"/>
              <a:buNone/>
              <a:defRPr>
                <a:solidFill>
                  <a:srgbClr val="888888"/>
                </a:solidFill>
              </a:defRPr>
            </a:lvl2pPr>
            <a:lvl3pPr lvl="2" algn="ctr">
              <a:lnSpc>
                <a:spcPct val="90000"/>
              </a:lnSpc>
              <a:spcBef>
                <a:spcPts val="375"/>
              </a:spcBef>
              <a:spcAft>
                <a:spcPts val="0"/>
              </a:spcAft>
              <a:buClr>
                <a:srgbClr val="888888"/>
              </a:buClr>
              <a:buSzPts val="1500"/>
              <a:buNone/>
              <a:defRPr>
                <a:solidFill>
                  <a:srgbClr val="888888"/>
                </a:solidFill>
              </a:defRPr>
            </a:lvl3pPr>
            <a:lvl4pPr lvl="3" algn="ctr">
              <a:lnSpc>
                <a:spcPct val="90000"/>
              </a:lnSpc>
              <a:spcBef>
                <a:spcPts val="375"/>
              </a:spcBef>
              <a:spcAft>
                <a:spcPts val="0"/>
              </a:spcAft>
              <a:buClr>
                <a:srgbClr val="888888"/>
              </a:buClr>
              <a:buSzPts val="1350"/>
              <a:buNone/>
              <a:defRPr>
                <a:solidFill>
                  <a:srgbClr val="888888"/>
                </a:solidFill>
              </a:defRPr>
            </a:lvl4pPr>
            <a:lvl5pPr lvl="4" algn="ctr">
              <a:lnSpc>
                <a:spcPct val="90000"/>
              </a:lnSpc>
              <a:spcBef>
                <a:spcPts val="375"/>
              </a:spcBef>
              <a:spcAft>
                <a:spcPts val="0"/>
              </a:spcAft>
              <a:buClr>
                <a:srgbClr val="888888"/>
              </a:buClr>
              <a:buSzPts val="1350"/>
              <a:buNone/>
              <a:defRPr>
                <a:solidFill>
                  <a:srgbClr val="888888"/>
                </a:solidFill>
              </a:defRPr>
            </a:lvl5pPr>
            <a:lvl6pPr lvl="5" algn="ctr">
              <a:lnSpc>
                <a:spcPct val="90000"/>
              </a:lnSpc>
              <a:spcBef>
                <a:spcPts val="375"/>
              </a:spcBef>
              <a:spcAft>
                <a:spcPts val="0"/>
              </a:spcAft>
              <a:buClr>
                <a:srgbClr val="888888"/>
              </a:buClr>
              <a:buSzPts val="1350"/>
              <a:buNone/>
              <a:defRPr>
                <a:solidFill>
                  <a:srgbClr val="888888"/>
                </a:solidFill>
              </a:defRPr>
            </a:lvl6pPr>
            <a:lvl7pPr lvl="6" algn="ctr">
              <a:lnSpc>
                <a:spcPct val="90000"/>
              </a:lnSpc>
              <a:spcBef>
                <a:spcPts val="375"/>
              </a:spcBef>
              <a:spcAft>
                <a:spcPts val="0"/>
              </a:spcAft>
              <a:buClr>
                <a:srgbClr val="888888"/>
              </a:buClr>
              <a:buSzPts val="1350"/>
              <a:buNone/>
              <a:defRPr>
                <a:solidFill>
                  <a:srgbClr val="888888"/>
                </a:solidFill>
              </a:defRPr>
            </a:lvl7pPr>
            <a:lvl8pPr lvl="7" algn="ctr">
              <a:lnSpc>
                <a:spcPct val="90000"/>
              </a:lnSpc>
              <a:spcBef>
                <a:spcPts val="375"/>
              </a:spcBef>
              <a:spcAft>
                <a:spcPts val="0"/>
              </a:spcAft>
              <a:buClr>
                <a:srgbClr val="888888"/>
              </a:buClr>
              <a:buSzPts val="1350"/>
              <a:buNone/>
              <a:defRPr>
                <a:solidFill>
                  <a:srgbClr val="888888"/>
                </a:solidFill>
              </a:defRPr>
            </a:lvl8pPr>
            <a:lvl9pPr lvl="8" algn="ctr">
              <a:lnSpc>
                <a:spcPct val="90000"/>
              </a:lnSpc>
              <a:spcBef>
                <a:spcPts val="375"/>
              </a:spcBef>
              <a:spcAft>
                <a:spcPts val="0"/>
              </a:spcAft>
              <a:buClr>
                <a:srgbClr val="888888"/>
              </a:buClr>
              <a:buSzPts val="1350"/>
              <a:buNone/>
              <a:defRPr>
                <a:solidFill>
                  <a:srgbClr val="888888"/>
                </a:solidFill>
              </a:defRPr>
            </a:lvl9pPr>
          </a:lstStyle>
          <a:p>
            <a:endParaRPr/>
          </a:p>
        </p:txBody>
      </p:sp>
      <p:sp>
        <p:nvSpPr>
          <p:cNvPr id="92" name="Google Shape;92;p13"/>
          <p:cNvSpPr txBox="1">
            <a:spLocks noGrp="1"/>
          </p:cNvSpPr>
          <p:nvPr>
            <p:ph type="dt" idx="10"/>
          </p:nvPr>
        </p:nvSpPr>
        <p:spPr>
          <a:xfrm>
            <a:off x="1" y="6492876"/>
            <a:ext cx="142875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6096000" y="6492876"/>
            <a:ext cx="457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10668000" y="6492876"/>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ítulo e conteúdo">
  <p:cSld name="1_Título e conteúdo">
    <p:spTree>
      <p:nvGrpSpPr>
        <p:cNvPr id="1" name="Shape 95"/>
        <p:cNvGrpSpPr/>
        <p:nvPr/>
      </p:nvGrpSpPr>
      <p:grpSpPr>
        <a:xfrm>
          <a:off x="0" y="0"/>
          <a:ext cx="0" cy="0"/>
          <a:chOff x="0" y="0"/>
          <a:chExt cx="0" cy="0"/>
        </a:xfrm>
      </p:grpSpPr>
      <p:sp>
        <p:nvSpPr>
          <p:cNvPr id="96" name="Google Shape;96;p14"/>
          <p:cNvSpPr/>
          <p:nvPr/>
        </p:nvSpPr>
        <p:spPr>
          <a:xfrm>
            <a:off x="6096000" y="6477000"/>
            <a:ext cx="6096000" cy="381000"/>
          </a:xfrm>
          <a:prstGeom prst="rect">
            <a:avLst/>
          </a:prstGeom>
          <a:solidFill>
            <a:srgbClr val="3333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4"/>
          <p:cNvSpPr/>
          <p:nvPr/>
        </p:nvSpPr>
        <p:spPr>
          <a:xfrm>
            <a:off x="0" y="6477000"/>
            <a:ext cx="609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4"/>
          <p:cNvSpPr/>
          <p:nvPr/>
        </p:nvSpPr>
        <p:spPr>
          <a:xfrm>
            <a:off x="0" y="0"/>
            <a:ext cx="12192000" cy="762000"/>
          </a:xfrm>
          <a:prstGeom prst="rect">
            <a:avLst/>
          </a:prstGeom>
          <a:gradFill>
            <a:gsLst>
              <a:gs pos="0">
                <a:srgbClr val="3333B2"/>
              </a:gs>
              <a:gs pos="100000">
                <a:schemeClr val="dk1"/>
              </a:gs>
            </a:gsLst>
            <a:lin ang="0" scaled="0"/>
          </a:gradFill>
          <a:ln>
            <a:noFill/>
          </a:ln>
          <a:effectLst>
            <a:outerShdw blurRad="50800" dist="88900" dir="5400000" algn="tl" rotWithShape="0">
              <a:srgbClr val="808080">
                <a:alpha val="3921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4"/>
          <p:cNvSpPr txBox="1"/>
          <p:nvPr/>
        </p:nvSpPr>
        <p:spPr>
          <a:xfrm>
            <a:off x="1428752" y="6488114"/>
            <a:ext cx="4667249" cy="36988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Arial"/>
                <a:ea typeface="Arial"/>
                <a:cs typeface="Arial"/>
                <a:sym typeface="Arial"/>
              </a:rPr>
              <a:t>Sao Paulo School of Economics (FGV)</a:t>
            </a:r>
            <a:endParaRPr sz="1400" b="0" i="0" u="none" strike="noStrike" cap="none">
              <a:solidFill>
                <a:srgbClr val="000000"/>
              </a:solidFill>
              <a:latin typeface="Arial"/>
              <a:ea typeface="Arial"/>
              <a:cs typeface="Arial"/>
              <a:sym typeface="Arial"/>
            </a:endParaRPr>
          </a:p>
        </p:txBody>
      </p:sp>
      <p:sp>
        <p:nvSpPr>
          <p:cNvPr id="100" name="Google Shape;100;p14"/>
          <p:cNvSpPr txBox="1">
            <a:spLocks noGrp="1"/>
          </p:cNvSpPr>
          <p:nvPr>
            <p:ph type="body" idx="1"/>
          </p:nvPr>
        </p:nvSpPr>
        <p:spPr>
          <a:xfrm>
            <a:off x="406400" y="1066801"/>
            <a:ext cx="11176000" cy="5059363"/>
          </a:xfrm>
          <a:prstGeom prst="rect">
            <a:avLst/>
          </a:prstGeom>
          <a:noFill/>
          <a:ln>
            <a:noFill/>
          </a:ln>
        </p:spPr>
        <p:txBody>
          <a:bodyPr spcFirstLastPara="1" wrap="square" lIns="91425" tIns="45700" rIns="91425" bIns="45700" anchor="t" anchorCtr="0">
            <a:noAutofit/>
          </a:bodyPr>
          <a:lstStyle>
            <a:lvl1pPr marL="457200" lvl="0" indent="-335280" algn="l">
              <a:lnSpc>
                <a:spcPct val="90000"/>
              </a:lnSpc>
              <a:spcBef>
                <a:spcPts val="750"/>
              </a:spcBef>
              <a:spcAft>
                <a:spcPts val="0"/>
              </a:spcAft>
              <a:buClr>
                <a:schemeClr val="dk1"/>
              </a:buClr>
              <a:buSzPts val="1680"/>
              <a:buFont typeface="Calibri"/>
              <a:buChar char="•"/>
              <a:defRPr sz="2800"/>
            </a:lvl1pPr>
            <a:lvl2pPr marL="914400" lvl="1" indent="-304800" algn="l">
              <a:lnSpc>
                <a:spcPct val="90000"/>
              </a:lnSpc>
              <a:spcBef>
                <a:spcPts val="375"/>
              </a:spcBef>
              <a:spcAft>
                <a:spcPts val="0"/>
              </a:spcAft>
              <a:buClr>
                <a:schemeClr val="dk1"/>
              </a:buClr>
              <a:buSzPts val="1200"/>
              <a:buFont typeface="Calibri"/>
              <a:buChar char="•"/>
              <a:defRPr sz="2000"/>
            </a:lvl2pPr>
            <a:lvl3pPr marL="1371600" lvl="2" indent="-330200" algn="l">
              <a:lnSpc>
                <a:spcPct val="90000"/>
              </a:lnSpc>
              <a:spcBef>
                <a:spcPts val="375"/>
              </a:spcBef>
              <a:spcAft>
                <a:spcPts val="0"/>
              </a:spcAft>
              <a:buClr>
                <a:schemeClr val="dk1"/>
              </a:buClr>
              <a:buSzPts val="1600"/>
              <a:buChar char="•"/>
              <a:defRPr sz="1600"/>
            </a:lvl3pPr>
            <a:lvl4pPr marL="1828800" lvl="3" indent="-317500" algn="l">
              <a:lnSpc>
                <a:spcPct val="90000"/>
              </a:lnSpc>
              <a:spcBef>
                <a:spcPts val="375"/>
              </a:spcBef>
              <a:spcAft>
                <a:spcPts val="0"/>
              </a:spcAft>
              <a:buClr>
                <a:schemeClr val="dk1"/>
              </a:buClr>
              <a:buSzPts val="1400"/>
              <a:buChar char="•"/>
              <a:defRPr sz="1400"/>
            </a:lvl4pPr>
            <a:lvl5pPr marL="2286000" lvl="4" indent="-304800" algn="l">
              <a:lnSpc>
                <a:spcPct val="90000"/>
              </a:lnSpc>
              <a:spcBef>
                <a:spcPts val="375"/>
              </a:spcBef>
              <a:spcAft>
                <a:spcPts val="0"/>
              </a:spcAft>
              <a:buClr>
                <a:schemeClr val="dk1"/>
              </a:buClr>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14"/>
          <p:cNvSpPr txBox="1">
            <a:spLocks noGrp="1"/>
          </p:cNvSpPr>
          <p:nvPr>
            <p:ph type="title"/>
          </p:nvPr>
        </p:nvSpPr>
        <p:spPr>
          <a:xfrm>
            <a:off x="0" y="0"/>
            <a:ext cx="11887200" cy="762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dt" idx="10"/>
          </p:nvPr>
        </p:nvSpPr>
        <p:spPr>
          <a:xfrm>
            <a:off x="1" y="6492876"/>
            <a:ext cx="142875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6096000" y="6492876"/>
            <a:ext cx="467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1"/>
              </a:buClr>
              <a:buSzPts val="9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10769600" y="6492876"/>
            <a:ext cx="1422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uas Partes de Conteúdo">
  <p:cSld name="1_Duas Partes de Conteúdo">
    <p:spTree>
      <p:nvGrpSpPr>
        <p:cNvPr id="1" name="Shape 105"/>
        <p:cNvGrpSpPr/>
        <p:nvPr/>
      </p:nvGrpSpPr>
      <p:grpSpPr>
        <a:xfrm>
          <a:off x="0" y="0"/>
          <a:ext cx="0" cy="0"/>
          <a:chOff x="0" y="0"/>
          <a:chExt cx="0" cy="0"/>
        </a:xfrm>
      </p:grpSpPr>
      <p:sp>
        <p:nvSpPr>
          <p:cNvPr id="106" name="Google Shape;106;p15"/>
          <p:cNvSpPr/>
          <p:nvPr/>
        </p:nvSpPr>
        <p:spPr>
          <a:xfrm>
            <a:off x="6096000" y="6477000"/>
            <a:ext cx="6096000" cy="381000"/>
          </a:xfrm>
          <a:prstGeom prst="rect">
            <a:avLst/>
          </a:prstGeom>
          <a:solidFill>
            <a:srgbClr val="3333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5"/>
          <p:cNvSpPr/>
          <p:nvPr/>
        </p:nvSpPr>
        <p:spPr>
          <a:xfrm>
            <a:off x="0" y="6477000"/>
            <a:ext cx="609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5"/>
          <p:cNvSpPr/>
          <p:nvPr/>
        </p:nvSpPr>
        <p:spPr>
          <a:xfrm>
            <a:off x="0" y="0"/>
            <a:ext cx="12192000" cy="762000"/>
          </a:xfrm>
          <a:prstGeom prst="rect">
            <a:avLst/>
          </a:prstGeom>
          <a:gradFill>
            <a:gsLst>
              <a:gs pos="0">
                <a:srgbClr val="3333B2"/>
              </a:gs>
              <a:gs pos="100000">
                <a:schemeClr val="dk1"/>
              </a:gs>
            </a:gsLst>
            <a:lin ang="0" scaled="0"/>
          </a:gradFill>
          <a:ln>
            <a:noFill/>
          </a:ln>
          <a:effectLst>
            <a:outerShdw blurRad="50800" dist="88900" dir="5400000" algn="tl" rotWithShape="0">
              <a:srgbClr val="808080">
                <a:alpha val="3921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5"/>
          <p:cNvSpPr txBox="1"/>
          <p:nvPr/>
        </p:nvSpPr>
        <p:spPr>
          <a:xfrm>
            <a:off x="1428752" y="6488114"/>
            <a:ext cx="4667249" cy="36988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Arial"/>
                <a:ea typeface="Arial"/>
                <a:cs typeface="Arial"/>
                <a:sym typeface="Arial"/>
              </a:rPr>
              <a:t>Prof. Marcel Ribeiro</a:t>
            </a:r>
            <a:endParaRPr sz="1400" b="0" i="0" u="none" strike="noStrike" cap="none">
              <a:solidFill>
                <a:srgbClr val="000000"/>
              </a:solidFill>
              <a:latin typeface="Arial"/>
              <a:ea typeface="Arial"/>
              <a:cs typeface="Arial"/>
              <a:sym typeface="Arial"/>
            </a:endParaRPr>
          </a:p>
        </p:txBody>
      </p:sp>
      <p:sp>
        <p:nvSpPr>
          <p:cNvPr id="110" name="Google Shape;110;p15"/>
          <p:cNvSpPr txBox="1">
            <a:spLocks noGrp="1"/>
          </p:cNvSpPr>
          <p:nvPr>
            <p:ph type="body" idx="1"/>
          </p:nvPr>
        </p:nvSpPr>
        <p:spPr>
          <a:xfrm>
            <a:off x="304800" y="1066801"/>
            <a:ext cx="5689600" cy="5059363"/>
          </a:xfrm>
          <a:prstGeom prst="rect">
            <a:avLst/>
          </a:prstGeom>
          <a:noFill/>
          <a:ln>
            <a:noFill/>
          </a:ln>
        </p:spPr>
        <p:txBody>
          <a:bodyPr spcFirstLastPara="1" wrap="square" lIns="91425" tIns="45700" rIns="91425" bIns="45700" anchor="t" anchorCtr="0">
            <a:noAutofit/>
          </a:bodyPr>
          <a:lstStyle>
            <a:lvl1pPr marL="457200" lvl="0" indent="-335280" algn="l">
              <a:lnSpc>
                <a:spcPct val="90000"/>
              </a:lnSpc>
              <a:spcBef>
                <a:spcPts val="750"/>
              </a:spcBef>
              <a:spcAft>
                <a:spcPts val="0"/>
              </a:spcAft>
              <a:buClr>
                <a:schemeClr val="dk1"/>
              </a:buClr>
              <a:buSzPts val="1680"/>
              <a:buFont typeface="Calibri"/>
              <a:buChar char="•"/>
              <a:defRPr sz="2800"/>
            </a:lvl1pPr>
            <a:lvl2pPr marL="914400" lvl="1" indent="-320040" algn="l">
              <a:lnSpc>
                <a:spcPct val="90000"/>
              </a:lnSpc>
              <a:spcBef>
                <a:spcPts val="375"/>
              </a:spcBef>
              <a:spcAft>
                <a:spcPts val="0"/>
              </a:spcAft>
              <a:buClr>
                <a:schemeClr val="dk1"/>
              </a:buClr>
              <a:buSzPts val="1440"/>
              <a:buFont typeface="Calibri"/>
              <a:buChar char="•"/>
              <a:defRPr sz="2400"/>
            </a:lvl2pPr>
            <a:lvl3pPr marL="1371600" lvl="2" indent="-355600" algn="l">
              <a:lnSpc>
                <a:spcPct val="90000"/>
              </a:lnSpc>
              <a:spcBef>
                <a:spcPts val="375"/>
              </a:spcBef>
              <a:spcAft>
                <a:spcPts val="0"/>
              </a:spcAft>
              <a:buClr>
                <a:schemeClr val="dk1"/>
              </a:buClr>
              <a:buSzPts val="2000"/>
              <a:buChar char="•"/>
              <a:defRPr sz="2000"/>
            </a:lvl3pPr>
            <a:lvl4pPr marL="1828800" lvl="3" indent="-342900" algn="l">
              <a:lnSpc>
                <a:spcPct val="90000"/>
              </a:lnSpc>
              <a:spcBef>
                <a:spcPts val="375"/>
              </a:spcBef>
              <a:spcAft>
                <a:spcPts val="0"/>
              </a:spcAft>
              <a:buClr>
                <a:schemeClr val="dk1"/>
              </a:buClr>
              <a:buSzPts val="1800"/>
              <a:buChar char="•"/>
              <a:defRPr sz="1800"/>
            </a:lvl4pPr>
            <a:lvl5pPr marL="2286000" lvl="4" indent="-342900" algn="l">
              <a:lnSpc>
                <a:spcPct val="90000"/>
              </a:lnSpc>
              <a:spcBef>
                <a:spcPts val="375"/>
              </a:spcBef>
              <a:spcAft>
                <a:spcPts val="0"/>
              </a:spcAft>
              <a:buClr>
                <a:schemeClr val="dk1"/>
              </a:buClr>
              <a:buSzPts val="1800"/>
              <a:buChar char="•"/>
              <a:defRPr sz="1800"/>
            </a:lvl5pPr>
            <a:lvl6pPr marL="2743200" lvl="5" indent="-342900" algn="l">
              <a:lnSpc>
                <a:spcPct val="90000"/>
              </a:lnSpc>
              <a:spcBef>
                <a:spcPts val="375"/>
              </a:spcBef>
              <a:spcAft>
                <a:spcPts val="0"/>
              </a:spcAft>
              <a:buClr>
                <a:schemeClr val="dk1"/>
              </a:buClr>
              <a:buSzPts val="1800"/>
              <a:buChar char="•"/>
              <a:defRPr sz="1800"/>
            </a:lvl6pPr>
            <a:lvl7pPr marL="3200400" lvl="6" indent="-342900" algn="l">
              <a:lnSpc>
                <a:spcPct val="90000"/>
              </a:lnSpc>
              <a:spcBef>
                <a:spcPts val="375"/>
              </a:spcBef>
              <a:spcAft>
                <a:spcPts val="0"/>
              </a:spcAft>
              <a:buClr>
                <a:schemeClr val="dk1"/>
              </a:buClr>
              <a:buSzPts val="1800"/>
              <a:buChar char="•"/>
              <a:defRPr sz="1800"/>
            </a:lvl7pPr>
            <a:lvl8pPr marL="3657600" lvl="7" indent="-342900" algn="l">
              <a:lnSpc>
                <a:spcPct val="90000"/>
              </a:lnSpc>
              <a:spcBef>
                <a:spcPts val="375"/>
              </a:spcBef>
              <a:spcAft>
                <a:spcPts val="0"/>
              </a:spcAft>
              <a:buClr>
                <a:schemeClr val="dk1"/>
              </a:buClr>
              <a:buSzPts val="1800"/>
              <a:buChar char="•"/>
              <a:defRPr sz="1800"/>
            </a:lvl8pPr>
            <a:lvl9pPr marL="4114800" lvl="8" indent="-342900" algn="l">
              <a:lnSpc>
                <a:spcPct val="90000"/>
              </a:lnSpc>
              <a:spcBef>
                <a:spcPts val="375"/>
              </a:spcBef>
              <a:spcAft>
                <a:spcPts val="0"/>
              </a:spcAft>
              <a:buClr>
                <a:schemeClr val="dk1"/>
              </a:buClr>
              <a:buSzPts val="1800"/>
              <a:buChar char="•"/>
              <a:defRPr sz="1800"/>
            </a:lvl9pPr>
          </a:lstStyle>
          <a:p>
            <a:endParaRPr/>
          </a:p>
        </p:txBody>
      </p:sp>
      <p:sp>
        <p:nvSpPr>
          <p:cNvPr id="111" name="Google Shape;111;p15"/>
          <p:cNvSpPr txBox="1">
            <a:spLocks noGrp="1"/>
          </p:cNvSpPr>
          <p:nvPr>
            <p:ph type="body" idx="2"/>
          </p:nvPr>
        </p:nvSpPr>
        <p:spPr>
          <a:xfrm>
            <a:off x="6197600" y="1066801"/>
            <a:ext cx="5689600" cy="5059363"/>
          </a:xfrm>
          <a:prstGeom prst="rect">
            <a:avLst/>
          </a:prstGeom>
          <a:noFill/>
          <a:ln>
            <a:noFill/>
          </a:ln>
        </p:spPr>
        <p:txBody>
          <a:bodyPr spcFirstLastPara="1" wrap="square" lIns="91425" tIns="45700" rIns="91425" bIns="45700" anchor="t" anchorCtr="0">
            <a:noAutofit/>
          </a:bodyPr>
          <a:lstStyle>
            <a:lvl1pPr marL="457200" lvl="0" indent="-335280" algn="l">
              <a:lnSpc>
                <a:spcPct val="90000"/>
              </a:lnSpc>
              <a:spcBef>
                <a:spcPts val="750"/>
              </a:spcBef>
              <a:spcAft>
                <a:spcPts val="0"/>
              </a:spcAft>
              <a:buClr>
                <a:schemeClr val="dk1"/>
              </a:buClr>
              <a:buSzPts val="1680"/>
              <a:buFont typeface="Calibri"/>
              <a:buChar char="•"/>
              <a:defRPr sz="2800"/>
            </a:lvl1pPr>
            <a:lvl2pPr marL="914400" lvl="1" indent="-320040" algn="l">
              <a:lnSpc>
                <a:spcPct val="90000"/>
              </a:lnSpc>
              <a:spcBef>
                <a:spcPts val="375"/>
              </a:spcBef>
              <a:spcAft>
                <a:spcPts val="0"/>
              </a:spcAft>
              <a:buClr>
                <a:schemeClr val="dk1"/>
              </a:buClr>
              <a:buSzPts val="1440"/>
              <a:buFont typeface="Calibri"/>
              <a:buChar char="•"/>
              <a:defRPr sz="2400"/>
            </a:lvl2pPr>
            <a:lvl3pPr marL="1371600" lvl="2" indent="-355600" algn="l">
              <a:lnSpc>
                <a:spcPct val="90000"/>
              </a:lnSpc>
              <a:spcBef>
                <a:spcPts val="375"/>
              </a:spcBef>
              <a:spcAft>
                <a:spcPts val="0"/>
              </a:spcAft>
              <a:buClr>
                <a:schemeClr val="dk1"/>
              </a:buClr>
              <a:buSzPts val="2000"/>
              <a:buChar char="•"/>
              <a:defRPr sz="2000"/>
            </a:lvl3pPr>
            <a:lvl4pPr marL="1828800" lvl="3" indent="-342900" algn="l">
              <a:lnSpc>
                <a:spcPct val="90000"/>
              </a:lnSpc>
              <a:spcBef>
                <a:spcPts val="375"/>
              </a:spcBef>
              <a:spcAft>
                <a:spcPts val="0"/>
              </a:spcAft>
              <a:buClr>
                <a:schemeClr val="dk1"/>
              </a:buClr>
              <a:buSzPts val="1800"/>
              <a:buChar char="•"/>
              <a:defRPr sz="1800"/>
            </a:lvl4pPr>
            <a:lvl5pPr marL="2286000" lvl="4" indent="-342900" algn="l">
              <a:lnSpc>
                <a:spcPct val="90000"/>
              </a:lnSpc>
              <a:spcBef>
                <a:spcPts val="375"/>
              </a:spcBef>
              <a:spcAft>
                <a:spcPts val="0"/>
              </a:spcAft>
              <a:buClr>
                <a:schemeClr val="dk1"/>
              </a:buClr>
              <a:buSzPts val="1800"/>
              <a:buChar char="•"/>
              <a:defRPr sz="1800"/>
            </a:lvl5pPr>
            <a:lvl6pPr marL="2743200" lvl="5" indent="-342900" algn="l">
              <a:lnSpc>
                <a:spcPct val="90000"/>
              </a:lnSpc>
              <a:spcBef>
                <a:spcPts val="375"/>
              </a:spcBef>
              <a:spcAft>
                <a:spcPts val="0"/>
              </a:spcAft>
              <a:buClr>
                <a:schemeClr val="dk1"/>
              </a:buClr>
              <a:buSzPts val="1800"/>
              <a:buChar char="•"/>
              <a:defRPr sz="1800"/>
            </a:lvl6pPr>
            <a:lvl7pPr marL="3200400" lvl="6" indent="-342900" algn="l">
              <a:lnSpc>
                <a:spcPct val="90000"/>
              </a:lnSpc>
              <a:spcBef>
                <a:spcPts val="375"/>
              </a:spcBef>
              <a:spcAft>
                <a:spcPts val="0"/>
              </a:spcAft>
              <a:buClr>
                <a:schemeClr val="dk1"/>
              </a:buClr>
              <a:buSzPts val="1800"/>
              <a:buChar char="•"/>
              <a:defRPr sz="1800"/>
            </a:lvl7pPr>
            <a:lvl8pPr marL="3657600" lvl="7" indent="-342900" algn="l">
              <a:lnSpc>
                <a:spcPct val="90000"/>
              </a:lnSpc>
              <a:spcBef>
                <a:spcPts val="375"/>
              </a:spcBef>
              <a:spcAft>
                <a:spcPts val="0"/>
              </a:spcAft>
              <a:buClr>
                <a:schemeClr val="dk1"/>
              </a:buClr>
              <a:buSzPts val="1800"/>
              <a:buChar char="•"/>
              <a:defRPr sz="1800"/>
            </a:lvl8pPr>
            <a:lvl9pPr marL="4114800" lvl="8" indent="-342900" algn="l">
              <a:lnSpc>
                <a:spcPct val="90000"/>
              </a:lnSpc>
              <a:spcBef>
                <a:spcPts val="375"/>
              </a:spcBef>
              <a:spcAft>
                <a:spcPts val="0"/>
              </a:spcAft>
              <a:buClr>
                <a:schemeClr val="dk1"/>
              </a:buClr>
              <a:buSzPts val="1800"/>
              <a:buChar char="•"/>
              <a:defRPr sz="1800"/>
            </a:lvl9pPr>
          </a:lstStyle>
          <a:p>
            <a:endParaRPr/>
          </a:p>
        </p:txBody>
      </p:sp>
      <p:sp>
        <p:nvSpPr>
          <p:cNvPr id="112" name="Google Shape;112;p15"/>
          <p:cNvSpPr txBox="1">
            <a:spLocks noGrp="1"/>
          </p:cNvSpPr>
          <p:nvPr>
            <p:ph type="title"/>
          </p:nvPr>
        </p:nvSpPr>
        <p:spPr>
          <a:xfrm>
            <a:off x="0" y="0"/>
            <a:ext cx="11785600" cy="762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dt" idx="10"/>
          </p:nvPr>
        </p:nvSpPr>
        <p:spPr>
          <a:xfrm>
            <a:off x="0" y="6492876"/>
            <a:ext cx="142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5"/>
          <p:cNvSpPr txBox="1">
            <a:spLocks noGrp="1"/>
          </p:cNvSpPr>
          <p:nvPr>
            <p:ph type="ftr" idx="11"/>
          </p:nvPr>
        </p:nvSpPr>
        <p:spPr>
          <a:xfrm>
            <a:off x="6096000" y="6492876"/>
            <a:ext cx="467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sldNum" idx="12"/>
          </p:nvPr>
        </p:nvSpPr>
        <p:spPr>
          <a:xfrm>
            <a:off x="10769600" y="6492876"/>
            <a:ext cx="1422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ação">
  <p:cSld name="1_Comparação">
    <p:spTree>
      <p:nvGrpSpPr>
        <p:cNvPr id="1" name="Shape 116"/>
        <p:cNvGrpSpPr/>
        <p:nvPr/>
      </p:nvGrpSpPr>
      <p:grpSpPr>
        <a:xfrm>
          <a:off x="0" y="0"/>
          <a:ext cx="0" cy="0"/>
          <a:chOff x="0" y="0"/>
          <a:chExt cx="0" cy="0"/>
        </a:xfrm>
      </p:grpSpPr>
      <p:sp>
        <p:nvSpPr>
          <p:cNvPr id="117" name="Google Shape;117;p16"/>
          <p:cNvSpPr/>
          <p:nvPr/>
        </p:nvSpPr>
        <p:spPr>
          <a:xfrm>
            <a:off x="6096000" y="6477000"/>
            <a:ext cx="6096000" cy="381000"/>
          </a:xfrm>
          <a:prstGeom prst="rect">
            <a:avLst/>
          </a:prstGeom>
          <a:solidFill>
            <a:srgbClr val="3333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6"/>
          <p:cNvSpPr/>
          <p:nvPr/>
        </p:nvSpPr>
        <p:spPr>
          <a:xfrm>
            <a:off x="0" y="6477000"/>
            <a:ext cx="609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16"/>
          <p:cNvSpPr/>
          <p:nvPr/>
        </p:nvSpPr>
        <p:spPr>
          <a:xfrm>
            <a:off x="0" y="0"/>
            <a:ext cx="12192000" cy="762000"/>
          </a:xfrm>
          <a:prstGeom prst="rect">
            <a:avLst/>
          </a:prstGeom>
          <a:gradFill>
            <a:gsLst>
              <a:gs pos="0">
                <a:srgbClr val="3333B2"/>
              </a:gs>
              <a:gs pos="100000">
                <a:schemeClr val="dk1"/>
              </a:gs>
            </a:gsLst>
            <a:lin ang="0" scaled="0"/>
          </a:gradFill>
          <a:ln>
            <a:noFill/>
          </a:ln>
          <a:effectLst>
            <a:outerShdw blurRad="50800" dist="88900" dir="5400000" algn="tl" rotWithShape="0">
              <a:srgbClr val="808080">
                <a:alpha val="3921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16"/>
          <p:cNvSpPr txBox="1"/>
          <p:nvPr/>
        </p:nvSpPr>
        <p:spPr>
          <a:xfrm>
            <a:off x="1428752" y="6488114"/>
            <a:ext cx="4667249" cy="36988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Arial"/>
                <a:ea typeface="Arial"/>
                <a:cs typeface="Arial"/>
                <a:sym typeface="Arial"/>
              </a:rPr>
              <a:t>Prof. Marcel Ribeiro</a:t>
            </a:r>
            <a:endParaRPr sz="1400" b="0" i="0" u="none" strike="noStrike" cap="none">
              <a:solidFill>
                <a:srgbClr val="000000"/>
              </a:solidFill>
              <a:latin typeface="Arial"/>
              <a:ea typeface="Arial"/>
              <a:cs typeface="Arial"/>
              <a:sym typeface="Arial"/>
            </a:endParaRPr>
          </a:p>
        </p:txBody>
      </p:sp>
      <p:sp>
        <p:nvSpPr>
          <p:cNvPr id="121" name="Google Shape;121;p16"/>
          <p:cNvSpPr txBox="1">
            <a:spLocks noGrp="1"/>
          </p:cNvSpPr>
          <p:nvPr>
            <p:ph type="body" idx="1"/>
          </p:nvPr>
        </p:nvSpPr>
        <p:spPr>
          <a:xfrm>
            <a:off x="609600" y="990600"/>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2400"/>
              <a:buNone/>
              <a:defRPr sz="2400" b="1"/>
            </a:lvl1pPr>
            <a:lvl2pPr marL="914400" lvl="1" indent="-228600" algn="l">
              <a:lnSpc>
                <a:spcPct val="90000"/>
              </a:lnSpc>
              <a:spcBef>
                <a:spcPts val="375"/>
              </a:spcBef>
              <a:spcAft>
                <a:spcPts val="0"/>
              </a:spcAft>
              <a:buClr>
                <a:schemeClr val="dk1"/>
              </a:buClr>
              <a:buSzPts val="2000"/>
              <a:buNone/>
              <a:defRPr sz="2000" b="1"/>
            </a:lvl2pPr>
            <a:lvl3pPr marL="1371600" lvl="2" indent="-228600" algn="l">
              <a:lnSpc>
                <a:spcPct val="90000"/>
              </a:lnSpc>
              <a:spcBef>
                <a:spcPts val="375"/>
              </a:spcBef>
              <a:spcAft>
                <a:spcPts val="0"/>
              </a:spcAft>
              <a:buClr>
                <a:schemeClr val="dk1"/>
              </a:buClr>
              <a:buSzPts val="1800"/>
              <a:buNone/>
              <a:defRPr sz="1800" b="1"/>
            </a:lvl3pPr>
            <a:lvl4pPr marL="1828800" lvl="3" indent="-228600" algn="l">
              <a:lnSpc>
                <a:spcPct val="90000"/>
              </a:lnSpc>
              <a:spcBef>
                <a:spcPts val="375"/>
              </a:spcBef>
              <a:spcAft>
                <a:spcPts val="0"/>
              </a:spcAft>
              <a:buClr>
                <a:schemeClr val="dk1"/>
              </a:buClr>
              <a:buSzPts val="1600"/>
              <a:buNone/>
              <a:defRPr sz="1600" b="1"/>
            </a:lvl4pPr>
            <a:lvl5pPr marL="2286000" lvl="4" indent="-228600" algn="l">
              <a:lnSpc>
                <a:spcPct val="90000"/>
              </a:lnSpc>
              <a:spcBef>
                <a:spcPts val="375"/>
              </a:spcBef>
              <a:spcAft>
                <a:spcPts val="0"/>
              </a:spcAft>
              <a:buClr>
                <a:schemeClr val="dk1"/>
              </a:buClr>
              <a:buSzPts val="1600"/>
              <a:buNone/>
              <a:defRPr sz="1600" b="1"/>
            </a:lvl5pPr>
            <a:lvl6pPr marL="2743200" lvl="5" indent="-228600" algn="l">
              <a:lnSpc>
                <a:spcPct val="90000"/>
              </a:lnSpc>
              <a:spcBef>
                <a:spcPts val="375"/>
              </a:spcBef>
              <a:spcAft>
                <a:spcPts val="0"/>
              </a:spcAft>
              <a:buClr>
                <a:schemeClr val="dk1"/>
              </a:buClr>
              <a:buSzPts val="1600"/>
              <a:buNone/>
              <a:defRPr sz="1600" b="1"/>
            </a:lvl6pPr>
            <a:lvl7pPr marL="3200400" lvl="6" indent="-228600" algn="l">
              <a:lnSpc>
                <a:spcPct val="90000"/>
              </a:lnSpc>
              <a:spcBef>
                <a:spcPts val="375"/>
              </a:spcBef>
              <a:spcAft>
                <a:spcPts val="0"/>
              </a:spcAft>
              <a:buClr>
                <a:schemeClr val="dk1"/>
              </a:buClr>
              <a:buSzPts val="1600"/>
              <a:buNone/>
              <a:defRPr sz="1600" b="1"/>
            </a:lvl7pPr>
            <a:lvl8pPr marL="3657600" lvl="7" indent="-228600" algn="l">
              <a:lnSpc>
                <a:spcPct val="90000"/>
              </a:lnSpc>
              <a:spcBef>
                <a:spcPts val="375"/>
              </a:spcBef>
              <a:spcAft>
                <a:spcPts val="0"/>
              </a:spcAft>
              <a:buClr>
                <a:schemeClr val="dk1"/>
              </a:buClr>
              <a:buSzPts val="1600"/>
              <a:buNone/>
              <a:defRPr sz="1600" b="1"/>
            </a:lvl8pPr>
            <a:lvl9pPr marL="4114800" lvl="8" indent="-228600" algn="l">
              <a:lnSpc>
                <a:spcPct val="90000"/>
              </a:lnSpc>
              <a:spcBef>
                <a:spcPts val="375"/>
              </a:spcBef>
              <a:spcAft>
                <a:spcPts val="0"/>
              </a:spcAft>
              <a:buClr>
                <a:schemeClr val="dk1"/>
              </a:buClr>
              <a:buSzPts val="1600"/>
              <a:buNone/>
              <a:defRPr sz="1600" b="1"/>
            </a:lvl9pPr>
          </a:lstStyle>
          <a:p>
            <a:endParaRPr/>
          </a:p>
        </p:txBody>
      </p:sp>
      <p:sp>
        <p:nvSpPr>
          <p:cNvPr id="122" name="Google Shape;122;p16"/>
          <p:cNvSpPr txBox="1">
            <a:spLocks noGrp="1"/>
          </p:cNvSpPr>
          <p:nvPr>
            <p:ph type="body" idx="2"/>
          </p:nvPr>
        </p:nvSpPr>
        <p:spPr>
          <a:xfrm>
            <a:off x="609600" y="1676401"/>
            <a:ext cx="5386917" cy="4449763"/>
          </a:xfrm>
          <a:prstGeom prst="rect">
            <a:avLst/>
          </a:prstGeom>
          <a:noFill/>
          <a:ln>
            <a:noFill/>
          </a:ln>
        </p:spPr>
        <p:txBody>
          <a:bodyPr spcFirstLastPara="1" wrap="square" lIns="91425" tIns="45700" rIns="91425" bIns="45700" anchor="t" anchorCtr="0">
            <a:noAutofit/>
          </a:bodyPr>
          <a:lstStyle>
            <a:lvl1pPr marL="457200" lvl="0" indent="-320040" algn="l">
              <a:lnSpc>
                <a:spcPct val="90000"/>
              </a:lnSpc>
              <a:spcBef>
                <a:spcPts val="750"/>
              </a:spcBef>
              <a:spcAft>
                <a:spcPts val="0"/>
              </a:spcAft>
              <a:buClr>
                <a:schemeClr val="dk1"/>
              </a:buClr>
              <a:buSzPts val="1440"/>
              <a:buFont typeface="Calibri"/>
              <a:buChar char="•"/>
              <a:defRPr sz="2400"/>
            </a:lvl1pPr>
            <a:lvl2pPr marL="914400" lvl="1" indent="-304800" algn="l">
              <a:lnSpc>
                <a:spcPct val="90000"/>
              </a:lnSpc>
              <a:spcBef>
                <a:spcPts val="375"/>
              </a:spcBef>
              <a:spcAft>
                <a:spcPts val="0"/>
              </a:spcAft>
              <a:buClr>
                <a:schemeClr val="dk1"/>
              </a:buClr>
              <a:buSzPts val="1200"/>
              <a:buFont typeface="Calibri"/>
              <a:buChar char="•"/>
              <a:defRPr sz="2000"/>
            </a:lvl2pPr>
            <a:lvl3pPr marL="1371600" lvl="2" indent="-342900" algn="l">
              <a:lnSpc>
                <a:spcPct val="90000"/>
              </a:lnSpc>
              <a:spcBef>
                <a:spcPts val="375"/>
              </a:spcBef>
              <a:spcAft>
                <a:spcPts val="0"/>
              </a:spcAft>
              <a:buClr>
                <a:schemeClr val="dk1"/>
              </a:buClr>
              <a:buSzPts val="1800"/>
              <a:buChar char="•"/>
              <a:defRPr sz="1800"/>
            </a:lvl3pPr>
            <a:lvl4pPr marL="1828800" lvl="3" indent="-330200" algn="l">
              <a:lnSpc>
                <a:spcPct val="90000"/>
              </a:lnSpc>
              <a:spcBef>
                <a:spcPts val="375"/>
              </a:spcBef>
              <a:spcAft>
                <a:spcPts val="0"/>
              </a:spcAft>
              <a:buClr>
                <a:schemeClr val="dk1"/>
              </a:buClr>
              <a:buSzPts val="1600"/>
              <a:buChar char="•"/>
              <a:defRPr sz="1600"/>
            </a:lvl4pPr>
            <a:lvl5pPr marL="2286000" lvl="4" indent="-330200" algn="l">
              <a:lnSpc>
                <a:spcPct val="90000"/>
              </a:lnSpc>
              <a:spcBef>
                <a:spcPts val="375"/>
              </a:spcBef>
              <a:spcAft>
                <a:spcPts val="0"/>
              </a:spcAft>
              <a:buClr>
                <a:schemeClr val="dk1"/>
              </a:buClr>
              <a:buSzPts val="1600"/>
              <a:buChar char="•"/>
              <a:defRPr sz="1600"/>
            </a:lvl5pPr>
            <a:lvl6pPr marL="2743200" lvl="5" indent="-330200" algn="l">
              <a:lnSpc>
                <a:spcPct val="90000"/>
              </a:lnSpc>
              <a:spcBef>
                <a:spcPts val="375"/>
              </a:spcBef>
              <a:spcAft>
                <a:spcPts val="0"/>
              </a:spcAft>
              <a:buClr>
                <a:schemeClr val="dk1"/>
              </a:buClr>
              <a:buSzPts val="1600"/>
              <a:buChar char="•"/>
              <a:defRPr sz="1600"/>
            </a:lvl6pPr>
            <a:lvl7pPr marL="3200400" lvl="6" indent="-330200" algn="l">
              <a:lnSpc>
                <a:spcPct val="90000"/>
              </a:lnSpc>
              <a:spcBef>
                <a:spcPts val="375"/>
              </a:spcBef>
              <a:spcAft>
                <a:spcPts val="0"/>
              </a:spcAft>
              <a:buClr>
                <a:schemeClr val="dk1"/>
              </a:buClr>
              <a:buSzPts val="1600"/>
              <a:buChar char="•"/>
              <a:defRPr sz="1600"/>
            </a:lvl7pPr>
            <a:lvl8pPr marL="3657600" lvl="7" indent="-330200" algn="l">
              <a:lnSpc>
                <a:spcPct val="90000"/>
              </a:lnSpc>
              <a:spcBef>
                <a:spcPts val="375"/>
              </a:spcBef>
              <a:spcAft>
                <a:spcPts val="0"/>
              </a:spcAft>
              <a:buClr>
                <a:schemeClr val="dk1"/>
              </a:buClr>
              <a:buSzPts val="1600"/>
              <a:buChar char="•"/>
              <a:defRPr sz="1600"/>
            </a:lvl8pPr>
            <a:lvl9pPr marL="4114800" lvl="8" indent="-330200" algn="l">
              <a:lnSpc>
                <a:spcPct val="90000"/>
              </a:lnSpc>
              <a:spcBef>
                <a:spcPts val="375"/>
              </a:spcBef>
              <a:spcAft>
                <a:spcPts val="0"/>
              </a:spcAft>
              <a:buClr>
                <a:schemeClr val="dk1"/>
              </a:buClr>
              <a:buSzPts val="1600"/>
              <a:buChar char="•"/>
              <a:defRPr sz="1600"/>
            </a:lvl9pPr>
          </a:lstStyle>
          <a:p>
            <a:endParaRPr/>
          </a:p>
        </p:txBody>
      </p:sp>
      <p:sp>
        <p:nvSpPr>
          <p:cNvPr id="123" name="Google Shape;123;p16"/>
          <p:cNvSpPr txBox="1">
            <a:spLocks noGrp="1"/>
          </p:cNvSpPr>
          <p:nvPr>
            <p:ph type="body" idx="3"/>
          </p:nvPr>
        </p:nvSpPr>
        <p:spPr>
          <a:xfrm>
            <a:off x="6193368" y="990600"/>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2400"/>
              <a:buNone/>
              <a:defRPr sz="2400" b="1"/>
            </a:lvl1pPr>
            <a:lvl2pPr marL="914400" lvl="1" indent="-228600" algn="l">
              <a:lnSpc>
                <a:spcPct val="90000"/>
              </a:lnSpc>
              <a:spcBef>
                <a:spcPts val="375"/>
              </a:spcBef>
              <a:spcAft>
                <a:spcPts val="0"/>
              </a:spcAft>
              <a:buClr>
                <a:schemeClr val="dk1"/>
              </a:buClr>
              <a:buSzPts val="2000"/>
              <a:buNone/>
              <a:defRPr sz="2000" b="1"/>
            </a:lvl2pPr>
            <a:lvl3pPr marL="1371600" lvl="2" indent="-228600" algn="l">
              <a:lnSpc>
                <a:spcPct val="90000"/>
              </a:lnSpc>
              <a:spcBef>
                <a:spcPts val="375"/>
              </a:spcBef>
              <a:spcAft>
                <a:spcPts val="0"/>
              </a:spcAft>
              <a:buClr>
                <a:schemeClr val="dk1"/>
              </a:buClr>
              <a:buSzPts val="1800"/>
              <a:buNone/>
              <a:defRPr sz="1800" b="1"/>
            </a:lvl3pPr>
            <a:lvl4pPr marL="1828800" lvl="3" indent="-228600" algn="l">
              <a:lnSpc>
                <a:spcPct val="90000"/>
              </a:lnSpc>
              <a:spcBef>
                <a:spcPts val="375"/>
              </a:spcBef>
              <a:spcAft>
                <a:spcPts val="0"/>
              </a:spcAft>
              <a:buClr>
                <a:schemeClr val="dk1"/>
              </a:buClr>
              <a:buSzPts val="1600"/>
              <a:buNone/>
              <a:defRPr sz="1600" b="1"/>
            </a:lvl4pPr>
            <a:lvl5pPr marL="2286000" lvl="4" indent="-228600" algn="l">
              <a:lnSpc>
                <a:spcPct val="90000"/>
              </a:lnSpc>
              <a:spcBef>
                <a:spcPts val="375"/>
              </a:spcBef>
              <a:spcAft>
                <a:spcPts val="0"/>
              </a:spcAft>
              <a:buClr>
                <a:schemeClr val="dk1"/>
              </a:buClr>
              <a:buSzPts val="1600"/>
              <a:buNone/>
              <a:defRPr sz="1600" b="1"/>
            </a:lvl5pPr>
            <a:lvl6pPr marL="2743200" lvl="5" indent="-228600" algn="l">
              <a:lnSpc>
                <a:spcPct val="90000"/>
              </a:lnSpc>
              <a:spcBef>
                <a:spcPts val="375"/>
              </a:spcBef>
              <a:spcAft>
                <a:spcPts val="0"/>
              </a:spcAft>
              <a:buClr>
                <a:schemeClr val="dk1"/>
              </a:buClr>
              <a:buSzPts val="1600"/>
              <a:buNone/>
              <a:defRPr sz="1600" b="1"/>
            </a:lvl6pPr>
            <a:lvl7pPr marL="3200400" lvl="6" indent="-228600" algn="l">
              <a:lnSpc>
                <a:spcPct val="90000"/>
              </a:lnSpc>
              <a:spcBef>
                <a:spcPts val="375"/>
              </a:spcBef>
              <a:spcAft>
                <a:spcPts val="0"/>
              </a:spcAft>
              <a:buClr>
                <a:schemeClr val="dk1"/>
              </a:buClr>
              <a:buSzPts val="1600"/>
              <a:buNone/>
              <a:defRPr sz="1600" b="1"/>
            </a:lvl7pPr>
            <a:lvl8pPr marL="3657600" lvl="7" indent="-228600" algn="l">
              <a:lnSpc>
                <a:spcPct val="90000"/>
              </a:lnSpc>
              <a:spcBef>
                <a:spcPts val="375"/>
              </a:spcBef>
              <a:spcAft>
                <a:spcPts val="0"/>
              </a:spcAft>
              <a:buClr>
                <a:schemeClr val="dk1"/>
              </a:buClr>
              <a:buSzPts val="1600"/>
              <a:buNone/>
              <a:defRPr sz="1600" b="1"/>
            </a:lvl8pPr>
            <a:lvl9pPr marL="4114800" lvl="8" indent="-228600" algn="l">
              <a:lnSpc>
                <a:spcPct val="90000"/>
              </a:lnSpc>
              <a:spcBef>
                <a:spcPts val="375"/>
              </a:spcBef>
              <a:spcAft>
                <a:spcPts val="0"/>
              </a:spcAft>
              <a:buClr>
                <a:schemeClr val="dk1"/>
              </a:buClr>
              <a:buSzPts val="1600"/>
              <a:buNone/>
              <a:defRPr sz="1600" b="1"/>
            </a:lvl9pPr>
          </a:lstStyle>
          <a:p>
            <a:endParaRPr/>
          </a:p>
        </p:txBody>
      </p:sp>
      <p:sp>
        <p:nvSpPr>
          <p:cNvPr id="124" name="Google Shape;124;p16"/>
          <p:cNvSpPr txBox="1">
            <a:spLocks noGrp="1"/>
          </p:cNvSpPr>
          <p:nvPr>
            <p:ph type="body" idx="4"/>
          </p:nvPr>
        </p:nvSpPr>
        <p:spPr>
          <a:xfrm>
            <a:off x="6193368" y="1676401"/>
            <a:ext cx="5389033" cy="4449763"/>
          </a:xfrm>
          <a:prstGeom prst="rect">
            <a:avLst/>
          </a:prstGeom>
          <a:noFill/>
          <a:ln>
            <a:noFill/>
          </a:ln>
        </p:spPr>
        <p:txBody>
          <a:bodyPr spcFirstLastPara="1" wrap="square" lIns="91425" tIns="45700" rIns="91425" bIns="45700" anchor="t" anchorCtr="0">
            <a:noAutofit/>
          </a:bodyPr>
          <a:lstStyle>
            <a:lvl1pPr marL="457200" lvl="0" indent="-320040" algn="l">
              <a:lnSpc>
                <a:spcPct val="90000"/>
              </a:lnSpc>
              <a:spcBef>
                <a:spcPts val="750"/>
              </a:spcBef>
              <a:spcAft>
                <a:spcPts val="0"/>
              </a:spcAft>
              <a:buClr>
                <a:schemeClr val="dk1"/>
              </a:buClr>
              <a:buSzPts val="1440"/>
              <a:buFont typeface="Calibri"/>
              <a:buChar char="•"/>
              <a:defRPr sz="2400"/>
            </a:lvl1pPr>
            <a:lvl2pPr marL="914400" lvl="1" indent="-304800" algn="l">
              <a:lnSpc>
                <a:spcPct val="90000"/>
              </a:lnSpc>
              <a:spcBef>
                <a:spcPts val="375"/>
              </a:spcBef>
              <a:spcAft>
                <a:spcPts val="0"/>
              </a:spcAft>
              <a:buClr>
                <a:schemeClr val="dk1"/>
              </a:buClr>
              <a:buSzPts val="1200"/>
              <a:buFont typeface="Calibri"/>
              <a:buChar char="•"/>
              <a:defRPr sz="2000"/>
            </a:lvl2pPr>
            <a:lvl3pPr marL="1371600" lvl="2" indent="-342900" algn="l">
              <a:lnSpc>
                <a:spcPct val="90000"/>
              </a:lnSpc>
              <a:spcBef>
                <a:spcPts val="375"/>
              </a:spcBef>
              <a:spcAft>
                <a:spcPts val="0"/>
              </a:spcAft>
              <a:buClr>
                <a:schemeClr val="dk1"/>
              </a:buClr>
              <a:buSzPts val="1800"/>
              <a:buChar char="•"/>
              <a:defRPr sz="1800"/>
            </a:lvl3pPr>
            <a:lvl4pPr marL="1828800" lvl="3" indent="-330200" algn="l">
              <a:lnSpc>
                <a:spcPct val="90000"/>
              </a:lnSpc>
              <a:spcBef>
                <a:spcPts val="375"/>
              </a:spcBef>
              <a:spcAft>
                <a:spcPts val="0"/>
              </a:spcAft>
              <a:buClr>
                <a:schemeClr val="dk1"/>
              </a:buClr>
              <a:buSzPts val="1600"/>
              <a:buChar char="•"/>
              <a:defRPr sz="1600"/>
            </a:lvl4pPr>
            <a:lvl5pPr marL="2286000" lvl="4" indent="-330200" algn="l">
              <a:lnSpc>
                <a:spcPct val="90000"/>
              </a:lnSpc>
              <a:spcBef>
                <a:spcPts val="375"/>
              </a:spcBef>
              <a:spcAft>
                <a:spcPts val="0"/>
              </a:spcAft>
              <a:buClr>
                <a:schemeClr val="dk1"/>
              </a:buClr>
              <a:buSzPts val="1600"/>
              <a:buChar char="•"/>
              <a:defRPr sz="1600"/>
            </a:lvl5pPr>
            <a:lvl6pPr marL="2743200" lvl="5" indent="-330200" algn="l">
              <a:lnSpc>
                <a:spcPct val="90000"/>
              </a:lnSpc>
              <a:spcBef>
                <a:spcPts val="375"/>
              </a:spcBef>
              <a:spcAft>
                <a:spcPts val="0"/>
              </a:spcAft>
              <a:buClr>
                <a:schemeClr val="dk1"/>
              </a:buClr>
              <a:buSzPts val="1600"/>
              <a:buChar char="•"/>
              <a:defRPr sz="1600"/>
            </a:lvl6pPr>
            <a:lvl7pPr marL="3200400" lvl="6" indent="-330200" algn="l">
              <a:lnSpc>
                <a:spcPct val="90000"/>
              </a:lnSpc>
              <a:spcBef>
                <a:spcPts val="375"/>
              </a:spcBef>
              <a:spcAft>
                <a:spcPts val="0"/>
              </a:spcAft>
              <a:buClr>
                <a:schemeClr val="dk1"/>
              </a:buClr>
              <a:buSzPts val="1600"/>
              <a:buChar char="•"/>
              <a:defRPr sz="1600"/>
            </a:lvl7pPr>
            <a:lvl8pPr marL="3657600" lvl="7" indent="-330200" algn="l">
              <a:lnSpc>
                <a:spcPct val="90000"/>
              </a:lnSpc>
              <a:spcBef>
                <a:spcPts val="375"/>
              </a:spcBef>
              <a:spcAft>
                <a:spcPts val="0"/>
              </a:spcAft>
              <a:buClr>
                <a:schemeClr val="dk1"/>
              </a:buClr>
              <a:buSzPts val="1600"/>
              <a:buChar char="•"/>
              <a:defRPr sz="1600"/>
            </a:lvl8pPr>
            <a:lvl9pPr marL="4114800" lvl="8" indent="-330200" algn="l">
              <a:lnSpc>
                <a:spcPct val="90000"/>
              </a:lnSpc>
              <a:spcBef>
                <a:spcPts val="375"/>
              </a:spcBef>
              <a:spcAft>
                <a:spcPts val="0"/>
              </a:spcAft>
              <a:buClr>
                <a:schemeClr val="dk1"/>
              </a:buClr>
              <a:buSzPts val="1600"/>
              <a:buChar char="•"/>
              <a:defRPr sz="1600"/>
            </a:lvl9pPr>
          </a:lstStyle>
          <a:p>
            <a:endParaRPr/>
          </a:p>
        </p:txBody>
      </p:sp>
      <p:sp>
        <p:nvSpPr>
          <p:cNvPr id="125" name="Google Shape;125;p16"/>
          <p:cNvSpPr txBox="1">
            <a:spLocks noGrp="1"/>
          </p:cNvSpPr>
          <p:nvPr>
            <p:ph type="title"/>
          </p:nvPr>
        </p:nvSpPr>
        <p:spPr>
          <a:xfrm>
            <a:off x="0" y="0"/>
            <a:ext cx="11785600" cy="762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6"/>
          <p:cNvSpPr txBox="1">
            <a:spLocks noGrp="1"/>
          </p:cNvSpPr>
          <p:nvPr>
            <p:ph type="dt" idx="10"/>
          </p:nvPr>
        </p:nvSpPr>
        <p:spPr>
          <a:xfrm>
            <a:off x="0" y="6492876"/>
            <a:ext cx="142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ftr" idx="11"/>
          </p:nvPr>
        </p:nvSpPr>
        <p:spPr>
          <a:xfrm>
            <a:off x="6096000" y="6492876"/>
            <a:ext cx="467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6"/>
          <p:cNvSpPr txBox="1">
            <a:spLocks noGrp="1"/>
          </p:cNvSpPr>
          <p:nvPr>
            <p:ph type="sldNum" idx="12"/>
          </p:nvPr>
        </p:nvSpPr>
        <p:spPr>
          <a:xfrm>
            <a:off x="10769600" y="6492876"/>
            <a:ext cx="1422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omente título">
  <p:cSld name="1_Somente título">
    <p:spTree>
      <p:nvGrpSpPr>
        <p:cNvPr id="1" name="Shape 129"/>
        <p:cNvGrpSpPr/>
        <p:nvPr/>
      </p:nvGrpSpPr>
      <p:grpSpPr>
        <a:xfrm>
          <a:off x="0" y="0"/>
          <a:ext cx="0" cy="0"/>
          <a:chOff x="0" y="0"/>
          <a:chExt cx="0" cy="0"/>
        </a:xfrm>
      </p:grpSpPr>
      <p:sp>
        <p:nvSpPr>
          <p:cNvPr id="130" name="Google Shape;130;p17"/>
          <p:cNvSpPr/>
          <p:nvPr/>
        </p:nvSpPr>
        <p:spPr>
          <a:xfrm>
            <a:off x="0" y="0"/>
            <a:ext cx="12192000" cy="762000"/>
          </a:xfrm>
          <a:prstGeom prst="rect">
            <a:avLst/>
          </a:prstGeom>
          <a:gradFill>
            <a:gsLst>
              <a:gs pos="0">
                <a:srgbClr val="3333B2"/>
              </a:gs>
              <a:gs pos="100000">
                <a:schemeClr val="dk1"/>
              </a:gs>
            </a:gsLst>
            <a:lin ang="0" scaled="0"/>
          </a:gradFill>
          <a:ln>
            <a:noFill/>
          </a:ln>
          <a:effectLst>
            <a:outerShdw blurRad="50800" dist="88900" dir="5400000" algn="tl" rotWithShape="0">
              <a:srgbClr val="808080">
                <a:alpha val="3921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17"/>
          <p:cNvSpPr/>
          <p:nvPr/>
        </p:nvSpPr>
        <p:spPr>
          <a:xfrm>
            <a:off x="6096000" y="6477000"/>
            <a:ext cx="6096000" cy="381000"/>
          </a:xfrm>
          <a:prstGeom prst="rect">
            <a:avLst/>
          </a:prstGeom>
          <a:solidFill>
            <a:srgbClr val="3333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7"/>
          <p:cNvSpPr/>
          <p:nvPr/>
        </p:nvSpPr>
        <p:spPr>
          <a:xfrm>
            <a:off x="0" y="6477000"/>
            <a:ext cx="609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17"/>
          <p:cNvSpPr txBox="1">
            <a:spLocks noGrp="1"/>
          </p:cNvSpPr>
          <p:nvPr>
            <p:ph type="title"/>
          </p:nvPr>
        </p:nvSpPr>
        <p:spPr>
          <a:xfrm>
            <a:off x="0" y="0"/>
            <a:ext cx="11887200" cy="762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1422400" y="6477000"/>
            <a:ext cx="4673600" cy="381000"/>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750"/>
              </a:spcBef>
              <a:spcAft>
                <a:spcPts val="0"/>
              </a:spcAft>
              <a:buClr>
                <a:schemeClr val="lt1"/>
              </a:buClr>
              <a:buSzPts val="1200"/>
              <a:buNone/>
              <a:defRPr sz="120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23850" algn="l">
              <a:lnSpc>
                <a:spcPct val="90000"/>
              </a:lnSpc>
              <a:spcBef>
                <a:spcPts val="375"/>
              </a:spcBef>
              <a:spcAft>
                <a:spcPts val="0"/>
              </a:spcAft>
              <a:buClr>
                <a:schemeClr val="lt1"/>
              </a:buClr>
              <a:buSzPts val="1500"/>
              <a:buChar char="•"/>
              <a:defRPr>
                <a:solidFill>
                  <a:schemeClr val="lt1"/>
                </a:solidFill>
              </a:defRPr>
            </a:lvl3pPr>
            <a:lvl4pPr marL="1828800" lvl="3" indent="-314325" algn="l">
              <a:lnSpc>
                <a:spcPct val="90000"/>
              </a:lnSpc>
              <a:spcBef>
                <a:spcPts val="375"/>
              </a:spcBef>
              <a:spcAft>
                <a:spcPts val="0"/>
              </a:spcAft>
              <a:buClr>
                <a:schemeClr val="lt1"/>
              </a:buClr>
              <a:buSzPts val="1350"/>
              <a:buChar char="•"/>
              <a:defRPr>
                <a:solidFill>
                  <a:schemeClr val="lt1"/>
                </a:solidFill>
              </a:defRPr>
            </a:lvl4pPr>
            <a:lvl5pPr marL="2286000" lvl="4" indent="-314325" algn="l">
              <a:lnSpc>
                <a:spcPct val="90000"/>
              </a:lnSpc>
              <a:spcBef>
                <a:spcPts val="375"/>
              </a:spcBef>
              <a:spcAft>
                <a:spcPts val="0"/>
              </a:spcAft>
              <a:buClr>
                <a:schemeClr val="lt1"/>
              </a:buClr>
              <a:buSzPts val="135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17"/>
          <p:cNvSpPr txBox="1">
            <a:spLocks noGrp="1"/>
          </p:cNvSpPr>
          <p:nvPr>
            <p:ph type="dt" idx="10"/>
          </p:nvPr>
        </p:nvSpPr>
        <p:spPr>
          <a:xfrm>
            <a:off x="0" y="6492876"/>
            <a:ext cx="142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7"/>
          <p:cNvSpPr txBox="1">
            <a:spLocks noGrp="1"/>
          </p:cNvSpPr>
          <p:nvPr>
            <p:ph type="ftr" idx="11"/>
          </p:nvPr>
        </p:nvSpPr>
        <p:spPr>
          <a:xfrm>
            <a:off x="6096000" y="6492876"/>
            <a:ext cx="467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sldNum" idx="12"/>
          </p:nvPr>
        </p:nvSpPr>
        <p:spPr>
          <a:xfrm>
            <a:off x="10769600" y="6492876"/>
            <a:ext cx="1422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Em branco">
  <p:cSld name="1_Em branco">
    <p:spTree>
      <p:nvGrpSpPr>
        <p:cNvPr id="1" name="Shape 138"/>
        <p:cNvGrpSpPr/>
        <p:nvPr/>
      </p:nvGrpSpPr>
      <p:grpSpPr>
        <a:xfrm>
          <a:off x="0" y="0"/>
          <a:ext cx="0" cy="0"/>
          <a:chOff x="0" y="0"/>
          <a:chExt cx="0" cy="0"/>
        </a:xfrm>
      </p:grpSpPr>
      <p:sp>
        <p:nvSpPr>
          <p:cNvPr id="139" name="Google Shape;139;p18"/>
          <p:cNvSpPr/>
          <p:nvPr/>
        </p:nvSpPr>
        <p:spPr>
          <a:xfrm>
            <a:off x="6096000" y="6477000"/>
            <a:ext cx="6096000" cy="381000"/>
          </a:xfrm>
          <a:prstGeom prst="rect">
            <a:avLst/>
          </a:prstGeom>
          <a:solidFill>
            <a:srgbClr val="3333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8"/>
          <p:cNvSpPr/>
          <p:nvPr/>
        </p:nvSpPr>
        <p:spPr>
          <a:xfrm>
            <a:off x="0" y="6477000"/>
            <a:ext cx="609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8"/>
          <p:cNvSpPr txBox="1">
            <a:spLocks noGrp="1"/>
          </p:cNvSpPr>
          <p:nvPr>
            <p:ph type="body" idx="1"/>
          </p:nvPr>
        </p:nvSpPr>
        <p:spPr>
          <a:xfrm>
            <a:off x="1422400" y="6477000"/>
            <a:ext cx="4673600" cy="381000"/>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750"/>
              </a:spcBef>
              <a:spcAft>
                <a:spcPts val="0"/>
              </a:spcAft>
              <a:buClr>
                <a:schemeClr val="lt1"/>
              </a:buClr>
              <a:buSzPts val="1200"/>
              <a:buNone/>
              <a:defRPr sz="120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23850" algn="l">
              <a:lnSpc>
                <a:spcPct val="90000"/>
              </a:lnSpc>
              <a:spcBef>
                <a:spcPts val="375"/>
              </a:spcBef>
              <a:spcAft>
                <a:spcPts val="0"/>
              </a:spcAft>
              <a:buClr>
                <a:schemeClr val="lt1"/>
              </a:buClr>
              <a:buSzPts val="1500"/>
              <a:buChar char="•"/>
              <a:defRPr>
                <a:solidFill>
                  <a:schemeClr val="lt1"/>
                </a:solidFill>
              </a:defRPr>
            </a:lvl3pPr>
            <a:lvl4pPr marL="1828800" lvl="3" indent="-314325" algn="l">
              <a:lnSpc>
                <a:spcPct val="90000"/>
              </a:lnSpc>
              <a:spcBef>
                <a:spcPts val="375"/>
              </a:spcBef>
              <a:spcAft>
                <a:spcPts val="0"/>
              </a:spcAft>
              <a:buClr>
                <a:schemeClr val="lt1"/>
              </a:buClr>
              <a:buSzPts val="1350"/>
              <a:buChar char="•"/>
              <a:defRPr>
                <a:solidFill>
                  <a:schemeClr val="lt1"/>
                </a:solidFill>
              </a:defRPr>
            </a:lvl4pPr>
            <a:lvl5pPr marL="2286000" lvl="4" indent="-314325" algn="l">
              <a:lnSpc>
                <a:spcPct val="90000"/>
              </a:lnSpc>
              <a:spcBef>
                <a:spcPts val="375"/>
              </a:spcBef>
              <a:spcAft>
                <a:spcPts val="0"/>
              </a:spcAft>
              <a:buClr>
                <a:schemeClr val="lt1"/>
              </a:buClr>
              <a:buSzPts val="135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18"/>
          <p:cNvSpPr txBox="1">
            <a:spLocks noGrp="1"/>
          </p:cNvSpPr>
          <p:nvPr>
            <p:ph type="dt" idx="10"/>
          </p:nvPr>
        </p:nvSpPr>
        <p:spPr>
          <a:xfrm>
            <a:off x="0" y="6492876"/>
            <a:ext cx="142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8"/>
          <p:cNvSpPr txBox="1">
            <a:spLocks noGrp="1"/>
          </p:cNvSpPr>
          <p:nvPr>
            <p:ph type="ftr" idx="11"/>
          </p:nvPr>
        </p:nvSpPr>
        <p:spPr>
          <a:xfrm>
            <a:off x="6096000" y="6492876"/>
            <a:ext cx="467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
          <p:cNvSpPr txBox="1">
            <a:spLocks noGrp="1"/>
          </p:cNvSpPr>
          <p:nvPr>
            <p:ph type="sldNum" idx="12"/>
          </p:nvPr>
        </p:nvSpPr>
        <p:spPr>
          <a:xfrm>
            <a:off x="10769600" y="6492876"/>
            <a:ext cx="1422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595959"/>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95959"/>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95959"/>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95959"/>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9">
            <a:alphaModFix/>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95959"/>
              </a:buClr>
              <a:buSzPts val="3300"/>
              <a:buFont typeface="Calibri"/>
              <a:buNone/>
              <a:defRPr sz="3300" b="1"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9"/>
          <p:cNvPicPr preferRelativeResize="0"/>
          <p:nvPr/>
        </p:nvPicPr>
        <p:blipFill rotWithShape="1">
          <a:blip r:embed="rId3">
            <a:alphaModFix/>
          </a:blip>
          <a:srcRect/>
          <a:stretch/>
        </p:blipFill>
        <p:spPr>
          <a:xfrm>
            <a:off x="0" y="-27384"/>
            <a:ext cx="12192000" cy="6858000"/>
          </a:xfrm>
          <a:prstGeom prst="rect">
            <a:avLst/>
          </a:prstGeom>
          <a:noFill/>
          <a:ln>
            <a:noFill/>
          </a:ln>
        </p:spPr>
      </p:pic>
      <p:sp>
        <p:nvSpPr>
          <p:cNvPr id="151" name="Google Shape;151;p19"/>
          <p:cNvSpPr txBox="1"/>
          <p:nvPr/>
        </p:nvSpPr>
        <p:spPr>
          <a:xfrm>
            <a:off x="1271464" y="1332998"/>
            <a:ext cx="8181528" cy="23083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pt-BR" sz="3200" b="1" i="0" u="none" strike="noStrike" cap="none">
                <a:solidFill>
                  <a:srgbClr val="2F5496"/>
                </a:solidFill>
                <a:latin typeface="Calibri"/>
                <a:ea typeface="Calibri"/>
                <a:cs typeface="Calibri"/>
                <a:sym typeface="Calibri"/>
              </a:rPr>
              <a:t>TFA IMPLEMENTATION IN BRAZIL THROUGH PUBLIC-PRIVATE PARTNERSHIP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pt-BR" sz="2800" b="1" i="0" u="none" strike="noStrike" cap="none">
                <a:solidFill>
                  <a:srgbClr val="2F5496"/>
                </a:solidFill>
                <a:latin typeface="Calibri"/>
                <a:ea typeface="Calibri"/>
                <a:cs typeface="Calibri"/>
                <a:sym typeface="Calibri"/>
              </a:rPr>
              <a:t>Modernization of INMETRO Licensing Procedures</a:t>
            </a:r>
            <a:endParaRPr sz="4400" b="1"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pt-BR" sz="2800" b="0" i="0" u="none" strike="noStrike" cap="none">
                <a:solidFill>
                  <a:srgbClr val="2F5496"/>
                </a:solidFill>
                <a:latin typeface="Calibri"/>
                <a:ea typeface="Calibri"/>
                <a:cs typeface="Calibri"/>
                <a:sym typeface="Calibri"/>
              </a:rPr>
              <a:t>with the Global Alliance for Trade Facilitation</a:t>
            </a:r>
            <a:endParaRPr sz="1400" b="0" i="0" u="none" strike="noStrike" cap="none">
              <a:solidFill>
                <a:srgbClr val="000000"/>
              </a:solidFill>
              <a:latin typeface="Arial"/>
              <a:ea typeface="Arial"/>
              <a:cs typeface="Arial"/>
              <a:sym typeface="Arial"/>
            </a:endParaRPr>
          </a:p>
        </p:txBody>
      </p:sp>
      <p:sp>
        <p:nvSpPr>
          <p:cNvPr id="152" name="Google Shape;152;p19"/>
          <p:cNvSpPr txBox="1"/>
          <p:nvPr/>
        </p:nvSpPr>
        <p:spPr>
          <a:xfrm>
            <a:off x="250336" y="5740368"/>
            <a:ext cx="6480720" cy="677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pt-BR" sz="2100" b="1" i="0" u="none" strike="noStrike" cap="none">
                <a:solidFill>
                  <a:srgbClr val="2F5496"/>
                </a:solidFill>
                <a:latin typeface="Calibri"/>
                <a:ea typeface="Calibri"/>
                <a:cs typeface="Calibri"/>
                <a:sym typeface="Calibri"/>
              </a:rPr>
              <a:t>Glenda B. Lustosa</a:t>
            </a:r>
            <a:endParaRPr sz="21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pt-BR" sz="1700" b="1" i="0" u="none" strike="noStrike" cap="none">
                <a:solidFill>
                  <a:srgbClr val="2F5496"/>
                </a:solidFill>
                <a:latin typeface="Calibri"/>
                <a:ea typeface="Calibri"/>
                <a:cs typeface="Calibri"/>
                <a:sym typeface="Calibri"/>
              </a:rPr>
              <a:t>Undersecretary of Trade Facilitation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10</a:t>
            </a:fld>
            <a:endParaRPr/>
          </a:p>
        </p:txBody>
      </p:sp>
      <p:sp>
        <p:nvSpPr>
          <p:cNvPr id="235" name="Google Shape;235;p28"/>
          <p:cNvSpPr txBox="1">
            <a:spLocks noGrp="1"/>
          </p:cNvSpPr>
          <p:nvPr>
            <p:ph type="body" idx="1"/>
          </p:nvPr>
        </p:nvSpPr>
        <p:spPr>
          <a:xfrm>
            <a:off x="805807" y="1052736"/>
            <a:ext cx="10515600" cy="4351338"/>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a:p>
            <a:pPr marL="0" lvl="0" indent="0" algn="l" rtl="0">
              <a:lnSpc>
                <a:spcPct val="90000"/>
              </a:lnSpc>
              <a:spcBef>
                <a:spcPts val="1950"/>
              </a:spcBef>
              <a:spcAft>
                <a:spcPts val="0"/>
              </a:spcAft>
              <a:buClr>
                <a:schemeClr val="dk1"/>
              </a:buClr>
              <a:buSzPts val="2100"/>
              <a:buNone/>
            </a:pPr>
            <a:endParaRPr/>
          </a:p>
        </p:txBody>
      </p:sp>
      <p:sp>
        <p:nvSpPr>
          <p:cNvPr id="236" name="Google Shape;236;p28"/>
          <p:cNvSpPr txBox="1">
            <a:spLocks noGrp="1"/>
          </p:cNvSpPr>
          <p:nvPr>
            <p:ph type="title"/>
          </p:nvPr>
        </p:nvSpPr>
        <p:spPr>
          <a:xfrm>
            <a:off x="838200" y="2606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DELIVERABLES (SO FAR)</a:t>
            </a:r>
            <a:br>
              <a:rPr lang="pt-BR"/>
            </a:br>
            <a:endParaRPr sz="2400"/>
          </a:p>
        </p:txBody>
      </p:sp>
      <p:grpSp>
        <p:nvGrpSpPr>
          <p:cNvPr id="237" name="Google Shape;237;p28"/>
          <p:cNvGrpSpPr/>
          <p:nvPr/>
        </p:nvGrpSpPr>
        <p:grpSpPr>
          <a:xfrm>
            <a:off x="1641711" y="3302875"/>
            <a:ext cx="1985417" cy="2070341"/>
            <a:chOff x="272877" y="1868107"/>
            <a:chExt cx="1985417" cy="2070341"/>
          </a:xfrm>
        </p:grpSpPr>
        <p:grpSp>
          <p:nvGrpSpPr>
            <p:cNvPr id="238" name="Google Shape;238;p28"/>
            <p:cNvGrpSpPr/>
            <p:nvPr/>
          </p:nvGrpSpPr>
          <p:grpSpPr>
            <a:xfrm>
              <a:off x="674118" y="1868107"/>
              <a:ext cx="1584176" cy="1371336"/>
              <a:chOff x="1415480" y="3501008"/>
              <a:chExt cx="1584176" cy="1371336"/>
            </a:xfrm>
          </p:grpSpPr>
          <p:sp>
            <p:nvSpPr>
              <p:cNvPr id="239" name="Google Shape;239;p28"/>
              <p:cNvSpPr/>
              <p:nvPr/>
            </p:nvSpPr>
            <p:spPr>
              <a:xfrm>
                <a:off x="1631504" y="3554849"/>
                <a:ext cx="1192959" cy="1232310"/>
              </a:xfrm>
              <a:prstGeom prst="ellipse">
                <a:avLst/>
              </a:prstGeom>
              <a:noFill/>
              <a:ln w="38100" cap="flat" cmpd="sng">
                <a:solidFill>
                  <a:srgbClr val="3A5E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5E9C"/>
                  </a:solidFill>
                  <a:latin typeface="Stardos Stencil"/>
                  <a:ea typeface="Stardos Stencil"/>
                  <a:cs typeface="Stardos Stencil"/>
                  <a:sym typeface="Stardos Stencil"/>
                </a:endParaRPr>
              </a:p>
            </p:txBody>
          </p:sp>
          <p:sp>
            <p:nvSpPr>
              <p:cNvPr id="240" name="Google Shape;240;p28"/>
              <p:cNvSpPr/>
              <p:nvPr/>
            </p:nvSpPr>
            <p:spPr>
              <a:xfrm>
                <a:off x="1415480" y="3501008"/>
                <a:ext cx="1584176" cy="648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28"/>
              <p:cNvSpPr/>
              <p:nvPr/>
            </p:nvSpPr>
            <p:spPr>
              <a:xfrm>
                <a:off x="2232001" y="4149079"/>
                <a:ext cx="767655" cy="7232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242" name="Google Shape;242;p28"/>
            <p:cNvCxnSpPr/>
            <p:nvPr/>
          </p:nvCxnSpPr>
          <p:spPr>
            <a:xfrm rot="10800000">
              <a:off x="272877" y="2538103"/>
              <a:ext cx="626790" cy="0"/>
            </a:xfrm>
            <a:prstGeom prst="straightConnector1">
              <a:avLst/>
            </a:prstGeom>
            <a:noFill/>
            <a:ln w="38100" cap="flat" cmpd="sng">
              <a:solidFill>
                <a:srgbClr val="3A5E9C"/>
              </a:solidFill>
              <a:prstDash val="solid"/>
              <a:miter lim="800000"/>
              <a:headEnd type="none" w="sm" len="sm"/>
              <a:tailEnd type="none" w="sm" len="sm"/>
            </a:ln>
          </p:spPr>
        </p:cxnSp>
        <p:cxnSp>
          <p:nvCxnSpPr>
            <p:cNvPr id="243" name="Google Shape;243;p28"/>
            <p:cNvCxnSpPr/>
            <p:nvPr/>
          </p:nvCxnSpPr>
          <p:spPr>
            <a:xfrm flipH="1">
              <a:off x="1477096" y="3135208"/>
              <a:ext cx="1" cy="707245"/>
            </a:xfrm>
            <a:prstGeom prst="straightConnector1">
              <a:avLst/>
            </a:prstGeom>
            <a:noFill/>
            <a:ln w="38100" cap="flat" cmpd="sng">
              <a:solidFill>
                <a:srgbClr val="3A5E9C"/>
              </a:solidFill>
              <a:prstDash val="solid"/>
              <a:miter lim="800000"/>
              <a:headEnd type="none" w="sm" len="sm"/>
              <a:tailEnd type="none" w="sm" len="sm"/>
            </a:ln>
          </p:spPr>
        </p:cxnSp>
        <p:sp>
          <p:nvSpPr>
            <p:cNvPr id="244" name="Google Shape;244;p28"/>
            <p:cNvSpPr/>
            <p:nvPr/>
          </p:nvSpPr>
          <p:spPr>
            <a:xfrm>
              <a:off x="1405971" y="3794448"/>
              <a:ext cx="144000" cy="144000"/>
            </a:xfrm>
            <a:prstGeom prst="ellipse">
              <a:avLst/>
            </a:prstGeom>
            <a:solidFill>
              <a:srgbClr val="3A5E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45" name="Google Shape;245;p28"/>
          <p:cNvSpPr/>
          <p:nvPr/>
        </p:nvSpPr>
        <p:spPr>
          <a:xfrm>
            <a:off x="2424274" y="3452149"/>
            <a:ext cx="1008112" cy="100320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0" i="0" u="none" strike="noStrike" cap="none">
                <a:solidFill>
                  <a:srgbClr val="3A5E9C"/>
                </a:solidFill>
                <a:latin typeface="Stardos Stencil"/>
                <a:ea typeface="Stardos Stencil"/>
                <a:cs typeface="Stardos Stencil"/>
                <a:sym typeface="Stardos Stencil"/>
              </a:rPr>
              <a:t>MAY</a:t>
            </a:r>
            <a:endParaRPr sz="1400" b="0" i="0" u="none" strike="noStrike" cap="none">
              <a:solidFill>
                <a:srgbClr val="000000"/>
              </a:solidFill>
              <a:latin typeface="Arial"/>
              <a:ea typeface="Arial"/>
              <a:cs typeface="Arial"/>
              <a:sym typeface="Arial"/>
            </a:endParaRPr>
          </a:p>
        </p:txBody>
      </p:sp>
      <p:grpSp>
        <p:nvGrpSpPr>
          <p:cNvPr id="246" name="Google Shape;246;p28"/>
          <p:cNvGrpSpPr/>
          <p:nvPr/>
        </p:nvGrpSpPr>
        <p:grpSpPr>
          <a:xfrm rot="10800000" flipH="1">
            <a:off x="3419150" y="2570249"/>
            <a:ext cx="2664606" cy="2070341"/>
            <a:chOff x="-804152" y="1868107"/>
            <a:chExt cx="3062446" cy="2070341"/>
          </a:xfrm>
        </p:grpSpPr>
        <p:grpSp>
          <p:nvGrpSpPr>
            <p:cNvPr id="247" name="Google Shape;247;p28"/>
            <p:cNvGrpSpPr/>
            <p:nvPr/>
          </p:nvGrpSpPr>
          <p:grpSpPr>
            <a:xfrm>
              <a:off x="674118" y="1868107"/>
              <a:ext cx="1584176" cy="1371336"/>
              <a:chOff x="1415480" y="3501008"/>
              <a:chExt cx="1584176" cy="1371336"/>
            </a:xfrm>
          </p:grpSpPr>
          <p:sp>
            <p:nvSpPr>
              <p:cNvPr id="248" name="Google Shape;248;p28"/>
              <p:cNvSpPr/>
              <p:nvPr/>
            </p:nvSpPr>
            <p:spPr>
              <a:xfrm>
                <a:off x="1631504" y="3554849"/>
                <a:ext cx="1192959" cy="1232310"/>
              </a:xfrm>
              <a:prstGeom prst="ellipse">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5E9C"/>
                  </a:solidFill>
                  <a:latin typeface="Stardos Stencil"/>
                  <a:ea typeface="Stardos Stencil"/>
                  <a:cs typeface="Stardos Stencil"/>
                  <a:sym typeface="Stardos Stencil"/>
                </a:endParaRPr>
              </a:p>
            </p:txBody>
          </p:sp>
          <p:sp>
            <p:nvSpPr>
              <p:cNvPr id="249" name="Google Shape;249;p28"/>
              <p:cNvSpPr/>
              <p:nvPr/>
            </p:nvSpPr>
            <p:spPr>
              <a:xfrm>
                <a:off x="1415480" y="3501008"/>
                <a:ext cx="1584176" cy="648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28"/>
              <p:cNvSpPr/>
              <p:nvPr/>
            </p:nvSpPr>
            <p:spPr>
              <a:xfrm>
                <a:off x="2232001" y="4149079"/>
                <a:ext cx="767655" cy="7232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251" name="Google Shape;251;p28"/>
            <p:cNvCxnSpPr/>
            <p:nvPr/>
          </p:nvCxnSpPr>
          <p:spPr>
            <a:xfrm flipH="1">
              <a:off x="-804152" y="2538103"/>
              <a:ext cx="1703819" cy="18513"/>
            </a:xfrm>
            <a:prstGeom prst="straightConnector1">
              <a:avLst/>
            </a:prstGeom>
            <a:noFill/>
            <a:ln w="38100" cap="flat" cmpd="sng">
              <a:solidFill>
                <a:srgbClr val="00B050"/>
              </a:solidFill>
              <a:prstDash val="solid"/>
              <a:miter lim="800000"/>
              <a:headEnd type="none" w="sm" len="sm"/>
              <a:tailEnd type="none" w="sm" len="sm"/>
            </a:ln>
          </p:spPr>
        </p:cxnSp>
        <p:cxnSp>
          <p:nvCxnSpPr>
            <p:cNvPr id="252" name="Google Shape;252;p28"/>
            <p:cNvCxnSpPr/>
            <p:nvPr/>
          </p:nvCxnSpPr>
          <p:spPr>
            <a:xfrm flipH="1">
              <a:off x="1477096" y="3135208"/>
              <a:ext cx="1" cy="707245"/>
            </a:xfrm>
            <a:prstGeom prst="straightConnector1">
              <a:avLst/>
            </a:prstGeom>
            <a:noFill/>
            <a:ln w="38100" cap="flat" cmpd="sng">
              <a:solidFill>
                <a:srgbClr val="00B050"/>
              </a:solidFill>
              <a:prstDash val="solid"/>
              <a:miter lim="800000"/>
              <a:headEnd type="none" w="sm" len="sm"/>
              <a:tailEnd type="none" w="sm" len="sm"/>
            </a:ln>
          </p:spPr>
        </p:cxnSp>
        <p:sp>
          <p:nvSpPr>
            <p:cNvPr id="253" name="Google Shape;253;p28"/>
            <p:cNvSpPr/>
            <p:nvPr/>
          </p:nvSpPr>
          <p:spPr>
            <a:xfrm>
              <a:off x="1405971" y="3794448"/>
              <a:ext cx="144000" cy="144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54" name="Google Shape;254;p28"/>
          <p:cNvSpPr/>
          <p:nvPr/>
        </p:nvSpPr>
        <p:spPr>
          <a:xfrm>
            <a:off x="5008103" y="3452149"/>
            <a:ext cx="1008112" cy="100320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0" i="0" u="none" strike="noStrike" cap="none">
                <a:solidFill>
                  <a:srgbClr val="00B050"/>
                </a:solidFill>
                <a:latin typeface="Stardos Stencil"/>
                <a:ea typeface="Stardos Stencil"/>
                <a:cs typeface="Stardos Stencil"/>
                <a:sym typeface="Stardos Stencil"/>
              </a:rPr>
              <a:t>SEP</a:t>
            </a:r>
            <a:endParaRPr sz="1400" b="0" i="0" u="none" strike="noStrike" cap="none">
              <a:solidFill>
                <a:srgbClr val="000000"/>
              </a:solidFill>
              <a:latin typeface="Arial"/>
              <a:ea typeface="Arial"/>
              <a:cs typeface="Arial"/>
              <a:sym typeface="Arial"/>
            </a:endParaRPr>
          </a:p>
        </p:txBody>
      </p:sp>
      <p:grpSp>
        <p:nvGrpSpPr>
          <p:cNvPr id="255" name="Google Shape;255;p28"/>
          <p:cNvGrpSpPr/>
          <p:nvPr/>
        </p:nvGrpSpPr>
        <p:grpSpPr>
          <a:xfrm>
            <a:off x="6015027" y="3297550"/>
            <a:ext cx="2751121" cy="2070341"/>
            <a:chOff x="-492827" y="1868107"/>
            <a:chExt cx="2751121" cy="2070341"/>
          </a:xfrm>
        </p:grpSpPr>
        <p:grpSp>
          <p:nvGrpSpPr>
            <p:cNvPr id="256" name="Google Shape;256;p28"/>
            <p:cNvGrpSpPr/>
            <p:nvPr/>
          </p:nvGrpSpPr>
          <p:grpSpPr>
            <a:xfrm>
              <a:off x="674118" y="1868107"/>
              <a:ext cx="1584176" cy="1371336"/>
              <a:chOff x="1415480" y="3501008"/>
              <a:chExt cx="1584176" cy="1371336"/>
            </a:xfrm>
          </p:grpSpPr>
          <p:sp>
            <p:nvSpPr>
              <p:cNvPr id="257" name="Google Shape;257;p28"/>
              <p:cNvSpPr/>
              <p:nvPr/>
            </p:nvSpPr>
            <p:spPr>
              <a:xfrm>
                <a:off x="1631504" y="3554849"/>
                <a:ext cx="1192959" cy="1232310"/>
              </a:xfrm>
              <a:prstGeom prst="ellipse">
                <a:avLst/>
              </a:prstGeom>
              <a:noFill/>
              <a:ln w="381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5E9C"/>
                  </a:solidFill>
                  <a:latin typeface="Stardos Stencil"/>
                  <a:ea typeface="Stardos Stencil"/>
                  <a:cs typeface="Stardos Stencil"/>
                  <a:sym typeface="Stardos Stencil"/>
                </a:endParaRPr>
              </a:p>
            </p:txBody>
          </p:sp>
          <p:sp>
            <p:nvSpPr>
              <p:cNvPr id="258" name="Google Shape;258;p28"/>
              <p:cNvSpPr/>
              <p:nvPr/>
            </p:nvSpPr>
            <p:spPr>
              <a:xfrm>
                <a:off x="1415480" y="3501008"/>
                <a:ext cx="1584176" cy="648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28"/>
              <p:cNvSpPr/>
              <p:nvPr/>
            </p:nvSpPr>
            <p:spPr>
              <a:xfrm>
                <a:off x="2232001" y="4149079"/>
                <a:ext cx="767655" cy="7232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260" name="Google Shape;260;p28"/>
            <p:cNvCxnSpPr/>
            <p:nvPr/>
          </p:nvCxnSpPr>
          <p:spPr>
            <a:xfrm rot="10800000">
              <a:off x="-492827" y="2538103"/>
              <a:ext cx="1392496" cy="0"/>
            </a:xfrm>
            <a:prstGeom prst="straightConnector1">
              <a:avLst/>
            </a:prstGeom>
            <a:noFill/>
            <a:ln w="38100" cap="flat" cmpd="sng">
              <a:solidFill>
                <a:srgbClr val="FF6600"/>
              </a:solidFill>
              <a:prstDash val="solid"/>
              <a:miter lim="800000"/>
              <a:headEnd type="none" w="sm" len="sm"/>
              <a:tailEnd type="none" w="sm" len="sm"/>
            </a:ln>
          </p:spPr>
        </p:cxnSp>
        <p:cxnSp>
          <p:nvCxnSpPr>
            <p:cNvPr id="261" name="Google Shape;261;p28"/>
            <p:cNvCxnSpPr/>
            <p:nvPr/>
          </p:nvCxnSpPr>
          <p:spPr>
            <a:xfrm flipH="1">
              <a:off x="1477096" y="3135208"/>
              <a:ext cx="1" cy="707245"/>
            </a:xfrm>
            <a:prstGeom prst="straightConnector1">
              <a:avLst/>
            </a:prstGeom>
            <a:noFill/>
            <a:ln w="38100" cap="flat" cmpd="sng">
              <a:solidFill>
                <a:srgbClr val="FF6600"/>
              </a:solidFill>
              <a:prstDash val="solid"/>
              <a:miter lim="800000"/>
              <a:headEnd type="none" w="sm" len="sm"/>
              <a:tailEnd type="none" w="sm" len="sm"/>
            </a:ln>
          </p:spPr>
        </p:cxnSp>
        <p:sp>
          <p:nvSpPr>
            <p:cNvPr id="262" name="Google Shape;262;p28"/>
            <p:cNvSpPr/>
            <p:nvPr/>
          </p:nvSpPr>
          <p:spPr>
            <a:xfrm>
              <a:off x="1405971" y="3794448"/>
              <a:ext cx="144000" cy="144000"/>
            </a:xfrm>
            <a:prstGeom prst="ellipse">
              <a:avLst/>
            </a:prstGeom>
            <a:solidFill>
              <a:srgbClr val="FF6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3" name="Google Shape;263;p28"/>
          <p:cNvSpPr/>
          <p:nvPr/>
        </p:nvSpPr>
        <p:spPr>
          <a:xfrm>
            <a:off x="7599203" y="3438035"/>
            <a:ext cx="1008112" cy="100320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0" i="0" u="none" strike="noStrike" cap="none">
                <a:solidFill>
                  <a:srgbClr val="FF6600"/>
                </a:solidFill>
                <a:latin typeface="Stardos Stencil"/>
                <a:ea typeface="Stardos Stencil"/>
                <a:cs typeface="Stardos Stencil"/>
                <a:sym typeface="Stardos Stencil"/>
              </a:rPr>
              <a:t>OCT</a:t>
            </a:r>
            <a:endParaRPr sz="1400" b="0" i="0" u="none" strike="noStrike" cap="none">
              <a:solidFill>
                <a:srgbClr val="000000"/>
              </a:solidFill>
              <a:latin typeface="Arial"/>
              <a:ea typeface="Arial"/>
              <a:cs typeface="Arial"/>
              <a:sym typeface="Arial"/>
            </a:endParaRPr>
          </a:p>
        </p:txBody>
      </p:sp>
      <p:grpSp>
        <p:nvGrpSpPr>
          <p:cNvPr id="264" name="Google Shape;264;p28"/>
          <p:cNvGrpSpPr/>
          <p:nvPr/>
        </p:nvGrpSpPr>
        <p:grpSpPr>
          <a:xfrm rot="10800000" flipH="1">
            <a:off x="8610600" y="2573458"/>
            <a:ext cx="2572694" cy="2070341"/>
            <a:chOff x="-698517" y="1868107"/>
            <a:chExt cx="2956811" cy="2070341"/>
          </a:xfrm>
        </p:grpSpPr>
        <p:grpSp>
          <p:nvGrpSpPr>
            <p:cNvPr id="265" name="Google Shape;265;p28"/>
            <p:cNvGrpSpPr/>
            <p:nvPr/>
          </p:nvGrpSpPr>
          <p:grpSpPr>
            <a:xfrm>
              <a:off x="674118" y="1868107"/>
              <a:ext cx="1584176" cy="1371336"/>
              <a:chOff x="1415480" y="3501008"/>
              <a:chExt cx="1584176" cy="1371336"/>
            </a:xfrm>
          </p:grpSpPr>
          <p:sp>
            <p:nvSpPr>
              <p:cNvPr id="266" name="Google Shape;266;p28"/>
              <p:cNvSpPr/>
              <p:nvPr/>
            </p:nvSpPr>
            <p:spPr>
              <a:xfrm>
                <a:off x="1631504" y="3554849"/>
                <a:ext cx="1192959" cy="123231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5E9C"/>
                  </a:solidFill>
                  <a:latin typeface="Stardos Stencil"/>
                  <a:ea typeface="Stardos Stencil"/>
                  <a:cs typeface="Stardos Stencil"/>
                  <a:sym typeface="Stardos Stencil"/>
                </a:endParaRPr>
              </a:p>
            </p:txBody>
          </p:sp>
          <p:sp>
            <p:nvSpPr>
              <p:cNvPr id="267" name="Google Shape;267;p28"/>
              <p:cNvSpPr/>
              <p:nvPr/>
            </p:nvSpPr>
            <p:spPr>
              <a:xfrm>
                <a:off x="1415480" y="3501008"/>
                <a:ext cx="1584176" cy="648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28"/>
              <p:cNvSpPr/>
              <p:nvPr/>
            </p:nvSpPr>
            <p:spPr>
              <a:xfrm>
                <a:off x="2232001" y="4149079"/>
                <a:ext cx="767655" cy="7232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269" name="Google Shape;269;p28"/>
            <p:cNvCxnSpPr/>
            <p:nvPr/>
          </p:nvCxnSpPr>
          <p:spPr>
            <a:xfrm rot="10800000">
              <a:off x="-698517" y="2538102"/>
              <a:ext cx="1598185" cy="0"/>
            </a:xfrm>
            <a:prstGeom prst="straightConnector1">
              <a:avLst/>
            </a:prstGeom>
            <a:noFill/>
            <a:ln w="38100" cap="flat" cmpd="sng">
              <a:solidFill>
                <a:srgbClr val="FF0000"/>
              </a:solidFill>
              <a:prstDash val="solid"/>
              <a:miter lim="800000"/>
              <a:headEnd type="none" w="sm" len="sm"/>
              <a:tailEnd type="none" w="sm" len="sm"/>
            </a:ln>
          </p:spPr>
        </p:cxnSp>
        <p:cxnSp>
          <p:nvCxnSpPr>
            <p:cNvPr id="270" name="Google Shape;270;p28"/>
            <p:cNvCxnSpPr/>
            <p:nvPr/>
          </p:nvCxnSpPr>
          <p:spPr>
            <a:xfrm flipH="1">
              <a:off x="1477096" y="3135208"/>
              <a:ext cx="1" cy="707245"/>
            </a:xfrm>
            <a:prstGeom prst="straightConnector1">
              <a:avLst/>
            </a:prstGeom>
            <a:noFill/>
            <a:ln w="38100" cap="flat" cmpd="sng">
              <a:solidFill>
                <a:srgbClr val="FF0000"/>
              </a:solidFill>
              <a:prstDash val="solid"/>
              <a:miter lim="800000"/>
              <a:headEnd type="none" w="sm" len="sm"/>
              <a:tailEnd type="none" w="sm" len="sm"/>
            </a:ln>
          </p:spPr>
        </p:cxnSp>
        <p:sp>
          <p:nvSpPr>
            <p:cNvPr id="271" name="Google Shape;271;p28"/>
            <p:cNvSpPr/>
            <p:nvPr/>
          </p:nvSpPr>
          <p:spPr>
            <a:xfrm>
              <a:off x="1405971" y="3794448"/>
              <a:ext cx="144000" cy="144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72" name="Google Shape;272;p28"/>
          <p:cNvSpPr/>
          <p:nvPr/>
        </p:nvSpPr>
        <p:spPr>
          <a:xfrm>
            <a:off x="10128448" y="3452149"/>
            <a:ext cx="1008112" cy="100320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0" i="0" u="none" strike="noStrike" cap="none">
                <a:solidFill>
                  <a:srgbClr val="FF0000"/>
                </a:solidFill>
                <a:latin typeface="Stardos Stencil"/>
                <a:ea typeface="Stardos Stencil"/>
                <a:cs typeface="Stardos Stencil"/>
                <a:sym typeface="Stardos Stencil"/>
              </a:rPr>
              <a:t>NOW</a:t>
            </a:r>
            <a:endParaRPr sz="1400" b="0" i="0" u="none" strike="noStrike" cap="none">
              <a:solidFill>
                <a:srgbClr val="000000"/>
              </a:solidFill>
              <a:latin typeface="Arial"/>
              <a:ea typeface="Arial"/>
              <a:cs typeface="Arial"/>
              <a:sym typeface="Arial"/>
            </a:endParaRPr>
          </a:p>
        </p:txBody>
      </p:sp>
      <p:sp>
        <p:nvSpPr>
          <p:cNvPr id="273" name="Google Shape;273;p28"/>
          <p:cNvSpPr txBox="1"/>
          <p:nvPr/>
        </p:nvSpPr>
        <p:spPr>
          <a:xfrm>
            <a:off x="1446287" y="5409390"/>
            <a:ext cx="2777505" cy="5386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rgbClr val="3A5E9C"/>
                </a:solidFill>
                <a:latin typeface="Calibri"/>
                <a:ea typeface="Calibri"/>
                <a:cs typeface="Calibri"/>
                <a:sym typeface="Calibri"/>
              </a:rPr>
              <a:t>Visit Port of Baltimore: simultaneous inspection of CPSC and CBP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3A5E9C"/>
              </a:solidFill>
              <a:latin typeface="Calibri"/>
              <a:ea typeface="Calibri"/>
              <a:cs typeface="Calibri"/>
              <a:sym typeface="Calibri"/>
            </a:endParaRPr>
          </a:p>
        </p:txBody>
      </p:sp>
      <p:sp>
        <p:nvSpPr>
          <p:cNvPr id="274" name="Google Shape;274;p28"/>
          <p:cNvSpPr txBox="1"/>
          <p:nvPr/>
        </p:nvSpPr>
        <p:spPr>
          <a:xfrm>
            <a:off x="3647728" y="1769621"/>
            <a:ext cx="3541827" cy="7232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rgbClr val="00B050"/>
                </a:solidFill>
                <a:latin typeface="Calibri"/>
                <a:ea typeface="Calibri"/>
                <a:cs typeface="Calibri"/>
                <a:sym typeface="Calibri"/>
              </a:rPr>
              <a:t>Workshop Risk Management US CPSC oficial in Brazil</a:t>
            </a:r>
            <a:endParaRPr sz="1200" b="0" i="0" u="none"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rgbClr val="00B050"/>
                </a:solidFill>
                <a:latin typeface="Calibri"/>
                <a:ea typeface="Calibri"/>
                <a:cs typeface="Calibri"/>
                <a:sym typeface="Calibri"/>
              </a:rPr>
              <a:t>INMETRO started a cooperation with Customs to integrate the AEO Program</a:t>
            </a:r>
            <a:endParaRPr sz="1200" b="0" i="0" u="none" strike="noStrike" cap="none">
              <a:solidFill>
                <a:srgbClr val="FF0000"/>
              </a:solidFill>
              <a:latin typeface="Calibri"/>
              <a:ea typeface="Calibri"/>
              <a:cs typeface="Calibri"/>
              <a:sym typeface="Calibri"/>
            </a:endParaRPr>
          </a:p>
        </p:txBody>
      </p:sp>
      <p:sp>
        <p:nvSpPr>
          <p:cNvPr id="275" name="Google Shape;275;p28"/>
          <p:cNvSpPr txBox="1"/>
          <p:nvPr/>
        </p:nvSpPr>
        <p:spPr>
          <a:xfrm>
            <a:off x="6519083" y="5471883"/>
            <a:ext cx="3168352"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rgbClr val="FF6600"/>
                </a:solidFill>
                <a:latin typeface="Calibri"/>
                <a:ea typeface="Calibri"/>
                <a:cs typeface="Calibri"/>
                <a:sym typeface="Calibri"/>
              </a:rPr>
              <a:t>Regulation: allowing the use of risk managament in import licensing analysis</a:t>
            </a:r>
            <a:endParaRPr sz="1200" b="0" i="0" u="none" strike="noStrike" cap="none">
              <a:solidFill>
                <a:srgbClr val="FF6600"/>
              </a:solidFill>
              <a:latin typeface="Calibri"/>
              <a:ea typeface="Calibri"/>
              <a:cs typeface="Calibri"/>
              <a:sym typeface="Calibri"/>
            </a:endParaRPr>
          </a:p>
        </p:txBody>
      </p:sp>
      <p:sp>
        <p:nvSpPr>
          <p:cNvPr id="276" name="Google Shape;276;p28"/>
          <p:cNvSpPr txBox="1"/>
          <p:nvPr/>
        </p:nvSpPr>
        <p:spPr>
          <a:xfrm>
            <a:off x="9129861" y="1251337"/>
            <a:ext cx="2743200" cy="11695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rgbClr val="FF0000"/>
                </a:solidFill>
                <a:latin typeface="Calibri"/>
                <a:ea typeface="Calibri"/>
                <a:cs typeface="Calibri"/>
                <a:sym typeface="Calibri"/>
              </a:rPr>
              <a:t>Integration between the National Single Window and the system currently used by INMETRO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rgbClr val="FF0000"/>
                </a:solidFill>
                <a:latin typeface="Calibri"/>
                <a:ea typeface="Calibri"/>
                <a:cs typeface="Calibri"/>
                <a:sym typeface="Calibri"/>
              </a:rPr>
              <a:t>e-guides to inform importers about INMETRO procedures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0000"/>
              </a:solidFill>
              <a:latin typeface="Calibri"/>
              <a:ea typeface="Calibri"/>
              <a:cs typeface="Calibri"/>
              <a:sym typeface="Calibri"/>
            </a:endParaRPr>
          </a:p>
        </p:txBody>
      </p:sp>
      <p:sp>
        <p:nvSpPr>
          <p:cNvPr id="277" name="Google Shape;277;p28"/>
          <p:cNvSpPr/>
          <p:nvPr/>
        </p:nvSpPr>
        <p:spPr>
          <a:xfrm>
            <a:off x="272877" y="6309320"/>
            <a:ext cx="10863683" cy="291528"/>
          </a:xfrm>
          <a:prstGeom prst="roundRect">
            <a:avLst>
              <a:gd name="adj" fmla="val 16667"/>
            </a:avLst>
          </a:prstGeom>
          <a:solidFill>
            <a:srgbClr val="4C4C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600" b="0" i="1" u="none" strike="noStrike" cap="none">
                <a:solidFill>
                  <a:schemeClr val="lt1"/>
                </a:solidFill>
                <a:latin typeface="Calibri"/>
                <a:ea typeface="Calibri"/>
                <a:cs typeface="Calibri"/>
                <a:sym typeface="Calibri"/>
              </a:rPr>
              <a:t>----------------------------------------- Import licensing procedures reengineering ----------------------------------------- </a:t>
            </a:r>
            <a:endParaRPr sz="1400" b="0" i="0" u="none" strike="noStrike" cap="none">
              <a:solidFill>
                <a:srgbClr val="000000"/>
              </a:solidFill>
              <a:latin typeface="Arial"/>
              <a:ea typeface="Arial"/>
              <a:cs typeface="Arial"/>
              <a:sym typeface="Arial"/>
            </a:endParaRPr>
          </a:p>
        </p:txBody>
      </p:sp>
      <p:sp>
        <p:nvSpPr>
          <p:cNvPr id="278" name="Google Shape;278;p28"/>
          <p:cNvSpPr txBox="1"/>
          <p:nvPr/>
        </p:nvSpPr>
        <p:spPr>
          <a:xfrm>
            <a:off x="6312024" y="476672"/>
            <a:ext cx="3168352" cy="6001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pt-BR" sz="1100" b="0" i="1" u="none" strike="noStrike" cap="none">
                <a:solidFill>
                  <a:srgbClr val="00B050"/>
                </a:solidFill>
                <a:latin typeface="Calibri"/>
                <a:ea typeface="Calibri"/>
                <a:cs typeface="Calibri"/>
                <a:sym typeface="Calibri"/>
              </a:rPr>
              <a:t>Brazilian AEO legislation allows other other government agencies participate on the program with their additional requirements and benefits</a:t>
            </a:r>
            <a:endParaRPr sz="1100" b="0" i="1" u="none" strike="noStrike" cap="none">
              <a:solidFill>
                <a:srgbClr val="FF0000"/>
              </a:solidFill>
              <a:latin typeface="Calibri"/>
              <a:ea typeface="Calibri"/>
              <a:cs typeface="Calibri"/>
              <a:sym typeface="Calibri"/>
            </a:endParaRPr>
          </a:p>
        </p:txBody>
      </p:sp>
      <p:cxnSp>
        <p:nvCxnSpPr>
          <p:cNvPr id="279" name="Google Shape;279;p28"/>
          <p:cNvCxnSpPr>
            <a:stCxn id="274" idx="3"/>
            <a:endCxn id="278" idx="2"/>
          </p:cNvCxnSpPr>
          <p:nvPr/>
        </p:nvCxnSpPr>
        <p:spPr>
          <a:xfrm rot="10800000" flipH="1">
            <a:off x="7189555" y="1076759"/>
            <a:ext cx="706500" cy="1054500"/>
          </a:xfrm>
          <a:prstGeom prst="bentConnector2">
            <a:avLst/>
          </a:prstGeom>
          <a:noFill/>
          <a:ln w="9525" cap="flat" cmpd="sng">
            <a:solidFill>
              <a:srgbClr val="00B050"/>
            </a:solidFill>
            <a:prstDash val="solid"/>
            <a:miter lim="800000"/>
            <a:headEnd type="none" w="sm" len="sm"/>
            <a:tailEnd type="triangle" w="med" len="med"/>
          </a:ln>
        </p:spPr>
      </p:cxnSp>
      <p:pic>
        <p:nvPicPr>
          <p:cNvPr id="280" name="Google Shape;280;p28"/>
          <p:cNvPicPr preferRelativeResize="0"/>
          <p:nvPr/>
        </p:nvPicPr>
        <p:blipFill rotWithShape="1">
          <a:blip r:embed="rId3">
            <a:alphaModFix/>
          </a:blip>
          <a:srcRect/>
          <a:stretch/>
        </p:blipFill>
        <p:spPr>
          <a:xfrm>
            <a:off x="206181" y="3429000"/>
            <a:ext cx="1131328" cy="905964"/>
          </a:xfrm>
          <a:prstGeom prst="rect">
            <a:avLst/>
          </a:prstGeom>
          <a:noFill/>
          <a:ln>
            <a:noFill/>
          </a:ln>
        </p:spPr>
      </p:pic>
      <p:sp>
        <p:nvSpPr>
          <p:cNvPr id="281" name="Google Shape;281;p28"/>
          <p:cNvSpPr/>
          <p:nvPr/>
        </p:nvSpPr>
        <p:spPr>
          <a:xfrm>
            <a:off x="197718" y="4362550"/>
            <a:ext cx="1217762" cy="555723"/>
          </a:xfrm>
          <a:prstGeom prst="roundRect">
            <a:avLst>
              <a:gd name="adj" fmla="val 16667"/>
            </a:avLst>
          </a:prstGeom>
          <a:solidFill>
            <a:srgbClr val="4EA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Process mapping and bottlenecks</a:t>
            </a:r>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11</a:t>
            </a:fld>
            <a:endParaRPr/>
          </a:p>
        </p:txBody>
      </p:sp>
      <p:sp>
        <p:nvSpPr>
          <p:cNvPr id="288" name="Google Shape;288;p29"/>
          <p:cNvSpPr txBox="1">
            <a:spLocks noGrp="1"/>
          </p:cNvSpPr>
          <p:nvPr>
            <p:ph type="body" idx="1"/>
          </p:nvPr>
        </p:nvSpPr>
        <p:spPr>
          <a:xfrm>
            <a:off x="805807" y="1052736"/>
            <a:ext cx="10515600" cy="4351338"/>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a:p>
            <a:pPr marL="0" lvl="0" indent="0" algn="l" rtl="0">
              <a:lnSpc>
                <a:spcPct val="90000"/>
              </a:lnSpc>
              <a:spcBef>
                <a:spcPts val="1950"/>
              </a:spcBef>
              <a:spcAft>
                <a:spcPts val="0"/>
              </a:spcAft>
              <a:buClr>
                <a:schemeClr val="dk1"/>
              </a:buClr>
              <a:buSzPts val="2100"/>
              <a:buNone/>
            </a:pPr>
            <a:endParaRPr/>
          </a:p>
        </p:txBody>
      </p:sp>
      <p:sp>
        <p:nvSpPr>
          <p:cNvPr id="289" name="Google Shape;289;p29"/>
          <p:cNvSpPr txBox="1">
            <a:spLocks noGrp="1"/>
          </p:cNvSpPr>
          <p:nvPr>
            <p:ph type="title"/>
          </p:nvPr>
        </p:nvSpPr>
        <p:spPr>
          <a:xfrm>
            <a:off x="838200" y="2606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NEXT STEPS</a:t>
            </a:r>
            <a:br>
              <a:rPr lang="pt-BR"/>
            </a:br>
            <a:endParaRPr sz="2400"/>
          </a:p>
        </p:txBody>
      </p:sp>
      <p:sp>
        <p:nvSpPr>
          <p:cNvPr id="290" name="Google Shape;290;p29"/>
          <p:cNvSpPr txBox="1"/>
          <p:nvPr/>
        </p:nvSpPr>
        <p:spPr>
          <a:xfrm>
            <a:off x="838200" y="1268760"/>
            <a:ext cx="10515600" cy="51845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Develop an IT solution integrated under the National Single Window using Risk Management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Conclude Risk management framework</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Replicate the experience in “other OGA’s”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Initiate operations of INMETRO’s AEO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7" name="Google Shape;297;p30"/>
          <p:cNvSpPr txBox="1"/>
          <p:nvPr/>
        </p:nvSpPr>
        <p:spPr>
          <a:xfrm>
            <a:off x="2005236" y="620688"/>
            <a:ext cx="8181528"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pt-BR" sz="4000" b="1" i="0" u="none" strike="noStrike" cap="none">
                <a:solidFill>
                  <a:srgbClr val="2F5496"/>
                </a:solidFill>
                <a:latin typeface="Calibri"/>
                <a:ea typeface="Calibri"/>
                <a:cs typeface="Calibri"/>
                <a:sym typeface="Calibri"/>
              </a:rPr>
              <a:t>Thank you!</a:t>
            </a:r>
            <a:endParaRPr sz="4000" b="1" i="0" u="none" strike="noStrike" cap="none">
              <a:solidFill>
                <a:srgbClr val="2F5496"/>
              </a:solidFill>
              <a:latin typeface="Calibri"/>
              <a:ea typeface="Calibri"/>
              <a:cs typeface="Calibri"/>
              <a:sym typeface="Calibri"/>
            </a:endParaRPr>
          </a:p>
        </p:txBody>
      </p:sp>
      <p:sp>
        <p:nvSpPr>
          <p:cNvPr id="298" name="Google Shape;298;p30"/>
          <p:cNvSpPr txBox="1"/>
          <p:nvPr/>
        </p:nvSpPr>
        <p:spPr>
          <a:xfrm>
            <a:off x="2783632" y="4797152"/>
            <a:ext cx="6624736" cy="93871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pt-BR" sz="2100" b="1" i="0" u="none" strike="noStrike" cap="none">
                <a:solidFill>
                  <a:srgbClr val="2F5496"/>
                </a:solidFill>
                <a:latin typeface="Calibri"/>
                <a:ea typeface="Calibri"/>
                <a:cs typeface="Calibri"/>
                <a:sym typeface="Calibri"/>
              </a:rPr>
              <a:t>Glenda B. Lustosa</a:t>
            </a:r>
            <a:endParaRPr sz="2100" b="1"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pt-BR" sz="1700" b="1" i="0" u="none" strike="noStrike" cap="none">
                <a:solidFill>
                  <a:srgbClr val="2F5496"/>
                </a:solidFill>
                <a:latin typeface="Calibri"/>
                <a:ea typeface="Calibri"/>
                <a:cs typeface="Calibri"/>
                <a:sym typeface="Calibri"/>
              </a:rPr>
              <a:t>Undersecretary of Trade Facilitation</a:t>
            </a:r>
            <a:endParaRPr sz="1700" b="1"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pt-BR" sz="1700" b="0" i="0" u="none" strike="noStrike" cap="none">
                <a:solidFill>
                  <a:srgbClr val="2F5496"/>
                </a:solidFill>
                <a:latin typeface="Calibri"/>
                <a:ea typeface="Calibri"/>
                <a:cs typeface="Calibri"/>
                <a:sym typeface="Calibri"/>
              </a:rPr>
              <a:t>glenda.lustosa@mdic.gov.br</a:t>
            </a:r>
            <a:r>
              <a:rPr lang="pt-BR" sz="1700" b="1" i="0" u="none" strike="noStrike" cap="none">
                <a:solidFill>
                  <a:srgbClr val="2F549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sldNum" idx="12"/>
          </p:nvPr>
        </p:nvSpPr>
        <p:spPr>
          <a:xfrm>
            <a:off x="7680176" y="572817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2</a:t>
            </a:fld>
            <a:endParaRPr/>
          </a:p>
        </p:txBody>
      </p:sp>
      <p:sp>
        <p:nvSpPr>
          <p:cNvPr id="159" name="Google Shape;159;p20"/>
          <p:cNvSpPr txBox="1">
            <a:spLocks noGrp="1"/>
          </p:cNvSpPr>
          <p:nvPr>
            <p:ph type="body" idx="1"/>
          </p:nvPr>
        </p:nvSpPr>
        <p:spPr>
          <a:xfrm>
            <a:off x="838200" y="158621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5E9C"/>
              </a:buClr>
              <a:buSzPts val="2400"/>
              <a:buNone/>
            </a:pPr>
            <a:r>
              <a:rPr lang="pt-BR" sz="2400" dirty="0">
                <a:solidFill>
                  <a:srgbClr val="3A5E9C"/>
                </a:solidFill>
              </a:rPr>
              <a:t>1. What is INMETRO?</a:t>
            </a:r>
            <a:endParaRPr dirty="0"/>
          </a:p>
          <a:p>
            <a:pPr marL="171450" lvl="0" indent="-19050" algn="l" rtl="0">
              <a:lnSpc>
                <a:spcPct val="90000"/>
              </a:lnSpc>
              <a:spcBef>
                <a:spcPts val="0"/>
              </a:spcBef>
              <a:spcAft>
                <a:spcPts val="0"/>
              </a:spcAft>
              <a:buClr>
                <a:schemeClr val="dk1"/>
              </a:buClr>
              <a:buSzPts val="2400"/>
              <a:buFont typeface="Calibri"/>
              <a:buNone/>
            </a:pPr>
            <a:endParaRPr sz="2400" dirty="0">
              <a:solidFill>
                <a:srgbClr val="3A5E9C"/>
              </a:solidFill>
            </a:endParaRPr>
          </a:p>
          <a:p>
            <a:pPr marL="0" lvl="0" indent="0" algn="l" rtl="0">
              <a:lnSpc>
                <a:spcPct val="90000"/>
              </a:lnSpc>
              <a:spcBef>
                <a:spcPts val="0"/>
              </a:spcBef>
              <a:spcAft>
                <a:spcPts val="0"/>
              </a:spcAft>
              <a:buClr>
                <a:srgbClr val="3A5E9C"/>
              </a:buClr>
              <a:buSzPts val="2400"/>
              <a:buNone/>
            </a:pPr>
            <a:r>
              <a:rPr lang="pt-BR" sz="2400" dirty="0">
                <a:solidFill>
                  <a:srgbClr val="3A5E9C"/>
                </a:solidFill>
              </a:rPr>
              <a:t>2. The problem</a:t>
            </a:r>
            <a:endParaRPr dirty="0"/>
          </a:p>
          <a:p>
            <a:pPr marL="0" lvl="0" indent="0" algn="l" rtl="0">
              <a:lnSpc>
                <a:spcPct val="90000"/>
              </a:lnSpc>
              <a:spcBef>
                <a:spcPts val="0"/>
              </a:spcBef>
              <a:spcAft>
                <a:spcPts val="0"/>
              </a:spcAft>
              <a:buClr>
                <a:schemeClr val="dk1"/>
              </a:buClr>
              <a:buSzPts val="2400"/>
              <a:buNone/>
            </a:pPr>
            <a:endParaRPr sz="2400" dirty="0">
              <a:solidFill>
                <a:srgbClr val="3A5E9C"/>
              </a:solidFill>
            </a:endParaRPr>
          </a:p>
          <a:p>
            <a:pPr marL="0" lvl="0" indent="0" algn="l" rtl="0">
              <a:lnSpc>
                <a:spcPct val="90000"/>
              </a:lnSpc>
              <a:spcBef>
                <a:spcPts val="0"/>
              </a:spcBef>
              <a:spcAft>
                <a:spcPts val="0"/>
              </a:spcAft>
              <a:buClr>
                <a:srgbClr val="3A5E9C"/>
              </a:buClr>
              <a:buSzPts val="2400"/>
              <a:buNone/>
            </a:pPr>
            <a:r>
              <a:rPr lang="pt-BR" sz="2400" dirty="0">
                <a:solidFill>
                  <a:srgbClr val="3A5E9C"/>
                </a:solidFill>
              </a:rPr>
              <a:t>3. The National Single Window – “</a:t>
            </a:r>
            <a:r>
              <a:rPr lang="pt-BR" sz="2400" i="1" dirty="0">
                <a:solidFill>
                  <a:srgbClr val="3A5E9C"/>
                </a:solidFill>
              </a:rPr>
              <a:t>Portal Único de Comércio Exterior”</a:t>
            </a:r>
            <a:endParaRPr dirty="0"/>
          </a:p>
          <a:p>
            <a:pPr marL="0" lvl="0" indent="0" algn="l" rtl="0">
              <a:lnSpc>
                <a:spcPct val="90000"/>
              </a:lnSpc>
              <a:spcBef>
                <a:spcPts val="0"/>
              </a:spcBef>
              <a:spcAft>
                <a:spcPts val="0"/>
              </a:spcAft>
              <a:buClr>
                <a:schemeClr val="dk1"/>
              </a:buClr>
              <a:buSzPts val="2400"/>
              <a:buNone/>
            </a:pPr>
            <a:endParaRPr sz="2400" dirty="0">
              <a:solidFill>
                <a:srgbClr val="3A5E9C"/>
              </a:solidFill>
            </a:endParaRPr>
          </a:p>
          <a:p>
            <a:pPr marL="0" lvl="0" indent="0" algn="l" rtl="0">
              <a:lnSpc>
                <a:spcPct val="90000"/>
              </a:lnSpc>
              <a:spcBef>
                <a:spcPts val="0"/>
              </a:spcBef>
              <a:spcAft>
                <a:spcPts val="0"/>
              </a:spcAft>
              <a:buClr>
                <a:srgbClr val="3A5E9C"/>
              </a:buClr>
              <a:buSzPts val="2400"/>
              <a:buNone/>
            </a:pPr>
            <a:r>
              <a:rPr lang="pt-BR" sz="2400" dirty="0">
                <a:solidFill>
                  <a:srgbClr val="3A5E9C"/>
                </a:solidFill>
              </a:rPr>
              <a:t>4. The solution</a:t>
            </a:r>
            <a:endParaRPr dirty="0"/>
          </a:p>
          <a:p>
            <a:pPr marL="0" lvl="0" indent="0" algn="l" rtl="0">
              <a:lnSpc>
                <a:spcPct val="90000"/>
              </a:lnSpc>
              <a:spcBef>
                <a:spcPts val="0"/>
              </a:spcBef>
              <a:spcAft>
                <a:spcPts val="0"/>
              </a:spcAft>
              <a:buClr>
                <a:schemeClr val="dk1"/>
              </a:buClr>
              <a:buSzPts val="2400"/>
              <a:buNone/>
            </a:pPr>
            <a:endParaRPr sz="2400" dirty="0">
              <a:solidFill>
                <a:srgbClr val="3A5E9C"/>
              </a:solidFill>
            </a:endParaRPr>
          </a:p>
          <a:p>
            <a:pPr marL="0" lvl="0" indent="0" algn="l" rtl="0">
              <a:lnSpc>
                <a:spcPct val="90000"/>
              </a:lnSpc>
              <a:spcBef>
                <a:spcPts val="0"/>
              </a:spcBef>
              <a:spcAft>
                <a:spcPts val="0"/>
              </a:spcAft>
              <a:buClr>
                <a:schemeClr val="dk1"/>
              </a:buClr>
              <a:buSzPts val="2400"/>
              <a:buNone/>
            </a:pPr>
            <a:r>
              <a:rPr lang="pt-BR" sz="2400" dirty="0">
                <a:solidFill>
                  <a:srgbClr val="3A5E9C"/>
                </a:solidFill>
              </a:rPr>
              <a:t>5. The Alliance approach</a:t>
            </a:r>
            <a:endParaRPr dirty="0"/>
          </a:p>
          <a:p>
            <a:pPr marL="0" lvl="0" indent="0" algn="l" rtl="0">
              <a:lnSpc>
                <a:spcPct val="90000"/>
              </a:lnSpc>
              <a:spcBef>
                <a:spcPts val="0"/>
              </a:spcBef>
              <a:spcAft>
                <a:spcPts val="0"/>
              </a:spcAft>
              <a:buClr>
                <a:schemeClr val="dk1"/>
              </a:buClr>
              <a:buSzPts val="2400"/>
              <a:buNone/>
            </a:pPr>
            <a:endParaRPr sz="2400" dirty="0">
              <a:solidFill>
                <a:srgbClr val="3A5E9C"/>
              </a:solidFill>
            </a:endParaRPr>
          </a:p>
          <a:p>
            <a:pPr marL="0" lvl="0" indent="0" algn="l" rtl="0">
              <a:lnSpc>
                <a:spcPct val="90000"/>
              </a:lnSpc>
              <a:spcBef>
                <a:spcPts val="0"/>
              </a:spcBef>
              <a:spcAft>
                <a:spcPts val="0"/>
              </a:spcAft>
              <a:buClr>
                <a:srgbClr val="3A5E9C"/>
              </a:buClr>
              <a:buSzPts val="2400"/>
              <a:buNone/>
            </a:pPr>
            <a:r>
              <a:rPr lang="pt-BR" sz="2400" dirty="0">
                <a:solidFill>
                  <a:srgbClr val="3A5E9C"/>
                </a:solidFill>
              </a:rPr>
              <a:t>6. Deliverables (so far)</a:t>
            </a:r>
            <a:endParaRPr dirty="0"/>
          </a:p>
          <a:p>
            <a:pPr marL="0" lvl="0" indent="0" algn="l" rtl="0">
              <a:lnSpc>
                <a:spcPct val="90000"/>
              </a:lnSpc>
              <a:spcBef>
                <a:spcPts val="0"/>
              </a:spcBef>
              <a:spcAft>
                <a:spcPts val="0"/>
              </a:spcAft>
              <a:buClr>
                <a:schemeClr val="dk1"/>
              </a:buClr>
              <a:buSzPts val="2400"/>
              <a:buNone/>
            </a:pPr>
            <a:endParaRPr sz="2400" dirty="0">
              <a:solidFill>
                <a:srgbClr val="3A5E9C"/>
              </a:solidFill>
            </a:endParaRPr>
          </a:p>
          <a:p>
            <a:pPr marL="0" lvl="0" indent="0" algn="l" rtl="0">
              <a:lnSpc>
                <a:spcPct val="90000"/>
              </a:lnSpc>
              <a:spcBef>
                <a:spcPts val="0"/>
              </a:spcBef>
              <a:spcAft>
                <a:spcPts val="0"/>
              </a:spcAft>
              <a:buClr>
                <a:srgbClr val="3A5E9C"/>
              </a:buClr>
              <a:buSzPts val="2400"/>
              <a:buNone/>
            </a:pPr>
            <a:r>
              <a:rPr lang="pt-BR" sz="2400" dirty="0">
                <a:solidFill>
                  <a:srgbClr val="3A5E9C"/>
                </a:solidFill>
              </a:rPr>
              <a:t>7. Next steps</a:t>
            </a:r>
            <a:endParaRPr dirty="0"/>
          </a:p>
          <a:p>
            <a:pPr marL="171450" lvl="0" indent="-38100" algn="l" rtl="0">
              <a:lnSpc>
                <a:spcPct val="90000"/>
              </a:lnSpc>
              <a:spcBef>
                <a:spcPts val="750"/>
              </a:spcBef>
              <a:spcAft>
                <a:spcPts val="0"/>
              </a:spcAft>
              <a:buClr>
                <a:schemeClr val="dk1"/>
              </a:buClr>
              <a:buSzPts val="2100"/>
              <a:buNone/>
            </a:pPr>
            <a:endParaRPr dirty="0"/>
          </a:p>
        </p:txBody>
      </p:sp>
      <p:sp>
        <p:nvSpPr>
          <p:cNvPr id="160" name="Google Shape;160;p20"/>
          <p:cNvSpPr txBox="1">
            <a:spLocks noGrp="1"/>
          </p:cNvSpPr>
          <p:nvPr>
            <p:ph type="title"/>
          </p:nvPr>
        </p:nvSpPr>
        <p:spPr>
          <a:xfrm>
            <a:off x="838200" y="2606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SUMMARY</a:t>
            </a:r>
            <a:br>
              <a:rPr lang="pt-BR"/>
            </a:b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5E9C"/>
              </a:buClr>
              <a:buSzPts val="2400"/>
              <a:buNone/>
            </a:pPr>
            <a:r>
              <a:rPr lang="pt-BR" sz="2400">
                <a:solidFill>
                  <a:srgbClr val="3A5E9C"/>
                </a:solidFill>
              </a:rPr>
              <a:t>TFA Articles compliance:</a:t>
            </a:r>
            <a:endParaRPr/>
          </a:p>
          <a:p>
            <a:pPr marL="0" lvl="0" indent="0" algn="l" rtl="0">
              <a:lnSpc>
                <a:spcPct val="90000"/>
              </a:lnSpc>
              <a:spcBef>
                <a:spcPts val="0"/>
              </a:spcBef>
              <a:spcAft>
                <a:spcPts val="0"/>
              </a:spcAft>
              <a:buClr>
                <a:schemeClr val="dk1"/>
              </a:buClr>
              <a:buSzPts val="2400"/>
              <a:buNone/>
            </a:pPr>
            <a:endParaRPr sz="2400">
              <a:solidFill>
                <a:srgbClr val="3A5E9C"/>
              </a:solidFill>
            </a:endParaRPr>
          </a:p>
          <a:p>
            <a:pPr marL="0" lvl="0" indent="0" algn="l" rtl="0">
              <a:lnSpc>
                <a:spcPct val="90000"/>
              </a:lnSpc>
              <a:spcBef>
                <a:spcPts val="0"/>
              </a:spcBef>
              <a:spcAft>
                <a:spcPts val="0"/>
              </a:spcAft>
              <a:buClr>
                <a:srgbClr val="3A5E9C"/>
              </a:buClr>
              <a:buSzPts val="2400"/>
              <a:buNone/>
            </a:pPr>
            <a:r>
              <a:rPr lang="pt-BR" sz="2400">
                <a:solidFill>
                  <a:srgbClr val="3A5E9C"/>
                </a:solidFill>
              </a:rPr>
              <a:t>- Art. 10.1 - Review of formalities and documentation requirements</a:t>
            </a:r>
            <a:endParaRPr/>
          </a:p>
          <a:p>
            <a:pPr marL="0" lvl="0" indent="0" algn="l" rtl="0">
              <a:lnSpc>
                <a:spcPct val="90000"/>
              </a:lnSpc>
              <a:spcBef>
                <a:spcPts val="0"/>
              </a:spcBef>
              <a:spcAft>
                <a:spcPts val="0"/>
              </a:spcAft>
              <a:buClr>
                <a:schemeClr val="dk1"/>
              </a:buClr>
              <a:buSzPts val="2400"/>
              <a:buNone/>
            </a:pPr>
            <a:endParaRPr sz="2400">
              <a:solidFill>
                <a:srgbClr val="3A5E9C"/>
              </a:solidFill>
            </a:endParaRPr>
          </a:p>
          <a:p>
            <a:pPr marL="0" lvl="0" indent="0" algn="l" rtl="0">
              <a:lnSpc>
                <a:spcPct val="90000"/>
              </a:lnSpc>
              <a:spcBef>
                <a:spcPts val="0"/>
              </a:spcBef>
              <a:spcAft>
                <a:spcPts val="0"/>
              </a:spcAft>
              <a:buClr>
                <a:srgbClr val="3A5E9C"/>
              </a:buClr>
              <a:buSzPts val="2400"/>
              <a:buNone/>
            </a:pPr>
            <a:r>
              <a:rPr lang="pt-BR" sz="2400">
                <a:solidFill>
                  <a:srgbClr val="3A5E9C"/>
                </a:solidFill>
              </a:rPr>
              <a:t>- Art. 7.4 - Risk management </a:t>
            </a:r>
            <a:endParaRPr/>
          </a:p>
          <a:p>
            <a:pPr marL="0" lvl="0" indent="0" algn="l" rtl="0">
              <a:lnSpc>
                <a:spcPct val="90000"/>
              </a:lnSpc>
              <a:spcBef>
                <a:spcPts val="0"/>
              </a:spcBef>
              <a:spcAft>
                <a:spcPts val="0"/>
              </a:spcAft>
              <a:buClr>
                <a:schemeClr val="dk1"/>
              </a:buClr>
              <a:buSzPts val="2400"/>
              <a:buNone/>
            </a:pPr>
            <a:endParaRPr sz="2400">
              <a:solidFill>
                <a:srgbClr val="3A5E9C"/>
              </a:solidFill>
            </a:endParaRPr>
          </a:p>
          <a:p>
            <a:pPr marL="0" lvl="0" indent="0" algn="l" rtl="0">
              <a:lnSpc>
                <a:spcPct val="90000"/>
              </a:lnSpc>
              <a:spcBef>
                <a:spcPts val="0"/>
              </a:spcBef>
              <a:spcAft>
                <a:spcPts val="0"/>
              </a:spcAft>
              <a:buClr>
                <a:srgbClr val="3A5E9C"/>
              </a:buClr>
              <a:buSzPts val="2400"/>
              <a:buNone/>
            </a:pPr>
            <a:r>
              <a:rPr lang="pt-BR" sz="2400">
                <a:solidFill>
                  <a:srgbClr val="3A5E9C"/>
                </a:solidFill>
              </a:rPr>
              <a:t>- Art. 10.4 - Integration with Single Window</a:t>
            </a:r>
            <a:endParaRPr/>
          </a:p>
          <a:p>
            <a:pPr marL="171450" lvl="0" indent="-19050" algn="l" rtl="0">
              <a:lnSpc>
                <a:spcPct val="90000"/>
              </a:lnSpc>
              <a:spcBef>
                <a:spcPts val="750"/>
              </a:spcBef>
              <a:spcAft>
                <a:spcPts val="0"/>
              </a:spcAft>
              <a:buClr>
                <a:schemeClr val="dk1"/>
              </a:buClr>
              <a:buSzPts val="2400"/>
              <a:buNone/>
            </a:pPr>
            <a:endParaRPr sz="2400"/>
          </a:p>
        </p:txBody>
      </p:sp>
      <p:sp>
        <p:nvSpPr>
          <p:cNvPr id="167" name="Google Shape;167;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3</a:t>
            </a:fld>
            <a:endParaRPr/>
          </a:p>
        </p:txBody>
      </p:sp>
      <p:sp>
        <p:nvSpPr>
          <p:cNvPr id="168" name="Google Shape;168;p21"/>
          <p:cNvSpPr txBox="1">
            <a:spLocks noGrp="1"/>
          </p:cNvSpPr>
          <p:nvPr>
            <p:ph type="title"/>
          </p:nvPr>
        </p:nvSpPr>
        <p:spPr>
          <a:xfrm>
            <a:off x="838200" y="2606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TRADE FACILIATION AGREEMENT</a:t>
            </a:r>
            <a:br>
              <a:rPr lang="pt-BR"/>
            </a:br>
            <a:endParaRPr sz="2400"/>
          </a:p>
        </p:txBody>
      </p:sp>
      <p:pic>
        <p:nvPicPr>
          <p:cNvPr id="169" name="Google Shape;169;p21"/>
          <p:cNvPicPr preferRelativeResize="0"/>
          <p:nvPr/>
        </p:nvPicPr>
        <p:blipFill rotWithShape="1">
          <a:blip r:embed="rId3">
            <a:alphaModFix/>
          </a:blip>
          <a:srcRect/>
          <a:stretch/>
        </p:blipFill>
        <p:spPr>
          <a:xfrm>
            <a:off x="7712689" y="3818129"/>
            <a:ext cx="3641111" cy="2032248"/>
          </a:xfrm>
          <a:prstGeom prst="rect">
            <a:avLst/>
          </a:prstGeom>
          <a:noFill/>
          <a:ln>
            <a:noFill/>
          </a:ln>
        </p:spPr>
      </p:pic>
      <p:pic>
        <p:nvPicPr>
          <p:cNvPr id="170" name="Google Shape;170;p21"/>
          <p:cNvPicPr preferRelativeResize="0"/>
          <p:nvPr/>
        </p:nvPicPr>
        <p:blipFill rotWithShape="1">
          <a:blip r:embed="rId4">
            <a:alphaModFix/>
          </a:blip>
          <a:srcRect l="18016" t="9500" r="6385" b="17601"/>
          <a:stretch/>
        </p:blipFill>
        <p:spPr>
          <a:xfrm>
            <a:off x="9624392" y="2756327"/>
            <a:ext cx="1872208" cy="19442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4</a:t>
            </a:fld>
            <a:endParaRPr/>
          </a:p>
        </p:txBody>
      </p:sp>
      <p:sp>
        <p:nvSpPr>
          <p:cNvPr id="177" name="Google Shape;177;p22"/>
          <p:cNvSpPr txBox="1">
            <a:spLocks noGrp="1"/>
          </p:cNvSpPr>
          <p:nvPr>
            <p:ph type="body" idx="1"/>
          </p:nvPr>
        </p:nvSpPr>
        <p:spPr>
          <a:xfrm>
            <a:off x="805807" y="1052736"/>
            <a:ext cx="10515600" cy="4351338"/>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a:p>
            <a:pPr marL="0" lvl="0" indent="0" algn="l" rtl="0">
              <a:lnSpc>
                <a:spcPct val="90000"/>
              </a:lnSpc>
              <a:spcBef>
                <a:spcPts val="1950"/>
              </a:spcBef>
              <a:spcAft>
                <a:spcPts val="0"/>
              </a:spcAft>
              <a:buClr>
                <a:schemeClr val="dk1"/>
              </a:buClr>
              <a:buSzPts val="2100"/>
              <a:buNone/>
            </a:pPr>
            <a:endParaRPr/>
          </a:p>
        </p:txBody>
      </p:sp>
      <p:sp>
        <p:nvSpPr>
          <p:cNvPr id="178" name="Google Shape;178;p22"/>
          <p:cNvSpPr txBox="1">
            <a:spLocks noGrp="1"/>
          </p:cNvSpPr>
          <p:nvPr>
            <p:ph type="title"/>
          </p:nvPr>
        </p:nvSpPr>
        <p:spPr>
          <a:xfrm>
            <a:off x="838200" y="2606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INMETRO</a:t>
            </a:r>
            <a:br>
              <a:rPr lang="pt-BR"/>
            </a:br>
            <a:r>
              <a:rPr lang="pt-BR" sz="2400" b="0"/>
              <a:t>The National Institute of Metrology Standardization and Industrial Quality of Brazil</a:t>
            </a:r>
            <a:endParaRPr sz="2400"/>
          </a:p>
        </p:txBody>
      </p:sp>
      <p:sp>
        <p:nvSpPr>
          <p:cNvPr id="179" name="Google Shape;179;p22"/>
          <p:cNvSpPr txBo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INMETRO is Brazil’s national standards agency, whose role in international trade involves issuing import licenses for a wide array of consumer and durable goods, from automotive parts to children’s toys.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Every consignment under the purview of INMETRO needs an import license due to mandatory technical regulations.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180" name="Google Shape;180;p22" descr="Image result for inmetro"/>
          <p:cNvPicPr preferRelativeResize="0"/>
          <p:nvPr/>
        </p:nvPicPr>
        <p:blipFill rotWithShape="1">
          <a:blip r:embed="rId3">
            <a:alphaModFix/>
          </a:blip>
          <a:srcRect/>
          <a:stretch/>
        </p:blipFill>
        <p:spPr>
          <a:xfrm>
            <a:off x="9408368" y="4611391"/>
            <a:ext cx="2268972" cy="8823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5</a:t>
            </a:fld>
            <a:endParaRPr/>
          </a:p>
        </p:txBody>
      </p:sp>
      <p:sp>
        <p:nvSpPr>
          <p:cNvPr id="187" name="Google Shape;187;p23"/>
          <p:cNvSpPr txBox="1">
            <a:spLocks noGrp="1"/>
          </p:cNvSpPr>
          <p:nvPr>
            <p:ph type="body" idx="1"/>
          </p:nvPr>
        </p:nvSpPr>
        <p:spPr>
          <a:xfrm>
            <a:off x="805807" y="1052736"/>
            <a:ext cx="10515600" cy="4351338"/>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a:p>
            <a:pPr marL="0" lvl="0" indent="0" algn="l" rtl="0">
              <a:lnSpc>
                <a:spcPct val="90000"/>
              </a:lnSpc>
              <a:spcBef>
                <a:spcPts val="1950"/>
              </a:spcBef>
              <a:spcAft>
                <a:spcPts val="0"/>
              </a:spcAft>
              <a:buClr>
                <a:schemeClr val="dk1"/>
              </a:buClr>
              <a:buSzPts val="2100"/>
              <a:buNone/>
            </a:pPr>
            <a:endParaRPr/>
          </a:p>
        </p:txBody>
      </p:sp>
      <p:sp>
        <p:nvSpPr>
          <p:cNvPr id="188" name="Google Shape;188;p23"/>
          <p:cNvSpPr txBox="1">
            <a:spLocks noGrp="1"/>
          </p:cNvSpPr>
          <p:nvPr>
            <p:ph type="title"/>
          </p:nvPr>
        </p:nvSpPr>
        <p:spPr>
          <a:xfrm>
            <a:off x="838200" y="2606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THE PROBLEM</a:t>
            </a:r>
            <a:br>
              <a:rPr lang="pt-BR"/>
            </a:br>
            <a:endParaRPr sz="2400"/>
          </a:p>
        </p:txBody>
      </p:sp>
      <p:sp>
        <p:nvSpPr>
          <p:cNvPr id="189" name="Google Shape;189;p23"/>
          <p:cNvSpPr txBo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The agency has seen over 35% annual growth in the demand for such licenses (therefore doubling approximately every two years), as Brazil’s economy becomes more integrated into global supply chains.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Incapacity of meeting demand for these licenses: need for efficiency!</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In 2016 and 2017, importers reported delays of up to 90 days for obtaining such licenses, often resulting in considerable disruption to border operations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Resource scarcity at INMETRO and the expected growth in license applications</a:t>
            </a: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6</a:t>
            </a:fld>
            <a:endParaRPr/>
          </a:p>
        </p:txBody>
      </p:sp>
      <p:sp>
        <p:nvSpPr>
          <p:cNvPr id="196" name="Google Shape;196;p24"/>
          <p:cNvSpPr txBox="1">
            <a:spLocks noGrp="1"/>
          </p:cNvSpPr>
          <p:nvPr>
            <p:ph type="body" idx="1"/>
          </p:nvPr>
        </p:nvSpPr>
        <p:spPr>
          <a:xfrm>
            <a:off x="805807" y="1052736"/>
            <a:ext cx="10515600" cy="4351338"/>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a:p>
            <a:pPr marL="0" lvl="0" indent="0" algn="l" rtl="0">
              <a:lnSpc>
                <a:spcPct val="90000"/>
              </a:lnSpc>
              <a:spcBef>
                <a:spcPts val="1950"/>
              </a:spcBef>
              <a:spcAft>
                <a:spcPts val="0"/>
              </a:spcAft>
              <a:buClr>
                <a:schemeClr val="dk1"/>
              </a:buClr>
              <a:buSzPts val="2100"/>
              <a:buNone/>
            </a:pPr>
            <a:endParaRPr/>
          </a:p>
        </p:txBody>
      </p:sp>
      <p:sp>
        <p:nvSpPr>
          <p:cNvPr id="197" name="Google Shape;197;p24"/>
          <p:cNvSpPr txBox="1">
            <a:spLocks noGrp="1"/>
          </p:cNvSpPr>
          <p:nvPr>
            <p:ph type="title"/>
          </p:nvPr>
        </p:nvSpPr>
        <p:spPr>
          <a:xfrm>
            <a:off x="838200" y="2606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NATIONAL SINGLE WINDOW</a:t>
            </a:r>
            <a:br>
              <a:rPr lang="pt-BR"/>
            </a:br>
            <a:r>
              <a:rPr lang="pt-BR" sz="2400" b="0" i="1"/>
              <a:t>Portal Único de Comércio Exterior</a:t>
            </a:r>
            <a:endParaRPr sz="2400" i="1"/>
          </a:p>
        </p:txBody>
      </p:sp>
      <p:sp>
        <p:nvSpPr>
          <p:cNvPr id="198" name="Google Shape;198;p24"/>
          <p:cNvSpPr txBo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Main Brazilian initiative on cutting red tape for international trade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A single entry point to fulfill all import, export, and transit-related regulatory requirements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Redesign and simplification of export, import and transit processes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New Export Process fully implemented in 2018</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New Import Process under development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5E9C"/>
              </a:buClr>
              <a:buSzPts val="2400"/>
              <a:buFont typeface="Arial"/>
              <a:buNone/>
            </a:pPr>
            <a:r>
              <a:rPr lang="pt-BR" sz="2400" b="0" i="0" u="none" strike="noStrike" cap="none">
                <a:solidFill>
                  <a:srgbClr val="3A5E9C"/>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3A5E9C"/>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199" name="Google Shape;199;p24"/>
          <p:cNvPicPr preferRelativeResize="0"/>
          <p:nvPr/>
        </p:nvPicPr>
        <p:blipFill rotWithShape="1">
          <a:blip r:embed="rId3">
            <a:alphaModFix/>
          </a:blip>
          <a:srcRect/>
          <a:stretch/>
        </p:blipFill>
        <p:spPr>
          <a:xfrm>
            <a:off x="9610672" y="344922"/>
            <a:ext cx="2260969" cy="9238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7</a:t>
            </a:fld>
            <a:endParaRPr/>
          </a:p>
        </p:txBody>
      </p:sp>
      <p:sp>
        <p:nvSpPr>
          <p:cNvPr id="206" name="Google Shape;206;p25"/>
          <p:cNvSpPr txBox="1">
            <a:spLocks noGrp="1"/>
          </p:cNvSpPr>
          <p:nvPr>
            <p:ph type="body" idx="1"/>
          </p:nvPr>
        </p:nvSpPr>
        <p:spPr>
          <a:xfrm>
            <a:off x="805807" y="1052736"/>
            <a:ext cx="10515600" cy="4351338"/>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a:p>
            <a:pPr marL="0" lvl="0" indent="0" algn="l" rtl="0">
              <a:lnSpc>
                <a:spcPct val="90000"/>
              </a:lnSpc>
              <a:spcBef>
                <a:spcPts val="1950"/>
              </a:spcBef>
              <a:spcAft>
                <a:spcPts val="0"/>
              </a:spcAft>
              <a:buClr>
                <a:schemeClr val="dk1"/>
              </a:buClr>
              <a:buSzPts val="2100"/>
              <a:buNone/>
            </a:pPr>
            <a:endParaRPr/>
          </a:p>
        </p:txBody>
      </p:sp>
      <p:sp>
        <p:nvSpPr>
          <p:cNvPr id="207" name="Google Shape;207;p25"/>
          <p:cNvSpPr txBox="1">
            <a:spLocks noGrp="1"/>
          </p:cNvSpPr>
          <p:nvPr>
            <p:ph type="title"/>
          </p:nvPr>
        </p:nvSpPr>
        <p:spPr>
          <a:xfrm>
            <a:off x="726075" y="241948"/>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a:t>THE SOLUTION</a:t>
            </a:r>
            <a:br>
              <a:rPr lang="pt-BR"/>
            </a:br>
            <a:endParaRPr sz="2400"/>
          </a:p>
        </p:txBody>
      </p:sp>
      <p:sp>
        <p:nvSpPr>
          <p:cNvPr id="208" name="Google Shape;208;p25"/>
          <p:cNvSpPr txBox="1"/>
          <p:nvPr/>
        </p:nvSpPr>
        <p:spPr>
          <a:xfrm>
            <a:off x="838200" y="1694813"/>
            <a:ext cx="10515600" cy="4185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A5E9C"/>
              </a:buClr>
              <a:buSzPts val="2400"/>
              <a:buFont typeface="Arial"/>
              <a:buNone/>
            </a:pPr>
            <a:r>
              <a:rPr lang="pt-BR" sz="2000" b="0" i="0" u="none" strike="noStrike" cap="none" dirty="0">
                <a:solidFill>
                  <a:srgbClr val="3A5E9C"/>
                </a:solidFill>
                <a:latin typeface="Calibri"/>
                <a:ea typeface="Calibri"/>
                <a:cs typeface="Calibri"/>
                <a:sym typeface="Calibri"/>
              </a:rPr>
              <a:t>With the support of the Global Alliance for Trade Facilitation:</a:t>
            </a:r>
            <a:endParaRPr dirty="0"/>
          </a:p>
          <a:p>
            <a:pPr marL="0" marR="0" lvl="0" indent="0" algn="l" rtl="0">
              <a:lnSpc>
                <a:spcPct val="90000"/>
              </a:lnSpc>
              <a:spcBef>
                <a:spcPts val="0"/>
              </a:spcBef>
              <a:spcAft>
                <a:spcPts val="0"/>
              </a:spcAft>
              <a:buClr>
                <a:srgbClr val="3A5E9C"/>
              </a:buClr>
              <a:buSzPts val="2400"/>
              <a:buFont typeface="Arial"/>
              <a:buNone/>
            </a:pPr>
            <a:endParaRPr sz="2000" b="0" i="0" u="none" strike="noStrike" cap="none" dirty="0">
              <a:solidFill>
                <a:srgbClr val="3A5E9C"/>
              </a:solidFill>
              <a:latin typeface="Calibri"/>
              <a:ea typeface="Calibri"/>
              <a:cs typeface="Calibri"/>
              <a:sym typeface="Calibri"/>
            </a:endParaRPr>
          </a:p>
          <a:p>
            <a:pPr marL="457200" marR="0" lvl="0" indent="-381000" algn="l" rtl="0">
              <a:lnSpc>
                <a:spcPct val="90000"/>
              </a:lnSpc>
              <a:spcBef>
                <a:spcPts val="0"/>
              </a:spcBef>
              <a:spcAft>
                <a:spcPts val="0"/>
              </a:spcAft>
              <a:buClr>
                <a:srgbClr val="3A5E9C"/>
              </a:buClr>
              <a:buSzPct val="100000"/>
              <a:buFont typeface="Arial" panose="020B0604020202020204" pitchFamily="34" charset="0"/>
              <a:buChar char="•"/>
            </a:pPr>
            <a:r>
              <a:rPr lang="pt-BR" sz="2000" b="0" i="0" u="none" strike="noStrike" cap="none" dirty="0">
                <a:solidFill>
                  <a:srgbClr val="3A5E9C"/>
                </a:solidFill>
                <a:latin typeface="Calibri"/>
                <a:ea typeface="Calibri"/>
                <a:cs typeface="Calibri"/>
                <a:sym typeface="Calibri"/>
              </a:rPr>
              <a:t>Introduce a risk management strategy to help INMETRO analysts differentiate between low risk and high-risk applications</a:t>
            </a:r>
            <a:endParaRPr dirty="0"/>
          </a:p>
          <a:p>
            <a:pPr marL="457200" marR="0" lvl="0" indent="-228600" algn="l" rtl="0">
              <a:lnSpc>
                <a:spcPct val="90000"/>
              </a:lnSpc>
              <a:spcBef>
                <a:spcPts val="0"/>
              </a:spcBef>
              <a:spcAft>
                <a:spcPts val="0"/>
              </a:spcAft>
              <a:buClr>
                <a:srgbClr val="3A5E9C"/>
              </a:buClr>
              <a:buSzPct val="100000"/>
              <a:buFont typeface="Arial" panose="020B0604020202020204" pitchFamily="34" charset="0"/>
              <a:buChar char="•"/>
            </a:pPr>
            <a:endParaRPr sz="1200" b="0" i="0" u="none" strike="noStrike" cap="none" dirty="0">
              <a:solidFill>
                <a:srgbClr val="000000"/>
              </a:solidFill>
              <a:latin typeface="Arial"/>
              <a:ea typeface="Arial"/>
              <a:cs typeface="Arial"/>
              <a:sym typeface="Arial"/>
            </a:endParaRPr>
          </a:p>
          <a:p>
            <a:pPr marL="457200" marR="0" lvl="0" indent="-381000" algn="l" rtl="0">
              <a:lnSpc>
                <a:spcPct val="90000"/>
              </a:lnSpc>
              <a:spcBef>
                <a:spcPts val="0"/>
              </a:spcBef>
              <a:spcAft>
                <a:spcPts val="0"/>
              </a:spcAft>
              <a:buClr>
                <a:srgbClr val="3A5E9C"/>
              </a:buClr>
              <a:buSzPct val="100000"/>
              <a:buFont typeface="Arial" panose="020B0604020202020204" pitchFamily="34" charset="0"/>
              <a:buChar char="•"/>
            </a:pPr>
            <a:r>
              <a:rPr lang="pt-BR" sz="2000" b="0" i="0" u="none" strike="noStrike" cap="none" dirty="0">
                <a:solidFill>
                  <a:srgbClr val="3A5E9C"/>
                </a:solidFill>
                <a:latin typeface="Calibri"/>
                <a:ea typeface="Calibri"/>
                <a:cs typeface="Calibri"/>
                <a:sym typeface="Calibri"/>
              </a:rPr>
              <a:t>Develop medium term solutions and design new processes and upgrade INMETRO IT systems:</a:t>
            </a:r>
            <a:endParaRPr dirty="0"/>
          </a:p>
          <a:p>
            <a:pPr marL="457200" marR="0" lvl="0" indent="-228600" algn="l" rtl="0">
              <a:lnSpc>
                <a:spcPct val="90000"/>
              </a:lnSpc>
              <a:spcBef>
                <a:spcPts val="0"/>
              </a:spcBef>
              <a:spcAft>
                <a:spcPts val="0"/>
              </a:spcAft>
              <a:buClr>
                <a:srgbClr val="3A5E9C"/>
              </a:buClr>
              <a:buSzPts val="2400"/>
              <a:buFont typeface="Calibri"/>
              <a:buNone/>
            </a:pPr>
            <a:endParaRPr sz="1200" b="0" i="0" u="none" strike="noStrike" cap="none" dirty="0">
              <a:solidFill>
                <a:srgbClr val="000000"/>
              </a:solidFill>
              <a:latin typeface="Arial"/>
              <a:ea typeface="Arial"/>
              <a:cs typeface="Arial"/>
              <a:sym typeface="Arial"/>
            </a:endParaRPr>
          </a:p>
          <a:p>
            <a:pPr marL="914400" marR="0" lvl="0" indent="-381000" algn="l" rtl="0">
              <a:lnSpc>
                <a:spcPct val="90000"/>
              </a:lnSpc>
              <a:spcBef>
                <a:spcPts val="0"/>
              </a:spcBef>
              <a:spcAft>
                <a:spcPts val="0"/>
              </a:spcAft>
              <a:buClr>
                <a:srgbClr val="3A5E9C"/>
              </a:buClr>
              <a:buSzPts val="2000"/>
              <a:buFont typeface="Calibri"/>
              <a:buAutoNum type="arabicPeriod"/>
            </a:pPr>
            <a:r>
              <a:rPr lang="pt-BR" sz="2000" b="0" i="0" u="none" strike="noStrike" cap="none" dirty="0">
                <a:solidFill>
                  <a:srgbClr val="3A5E9C"/>
                </a:solidFill>
                <a:latin typeface="Calibri"/>
                <a:ea typeface="Calibri"/>
                <a:cs typeface="Calibri"/>
                <a:sym typeface="Calibri"/>
              </a:rPr>
              <a:t>reengineering INMETRO’s license processes and align them with international best practices </a:t>
            </a:r>
            <a:endParaRPr sz="2000" b="0" i="0" u="none" strike="noStrike" cap="none" dirty="0">
              <a:solidFill>
                <a:srgbClr val="3A5E9C"/>
              </a:solidFill>
              <a:latin typeface="Calibri"/>
              <a:ea typeface="Calibri"/>
              <a:cs typeface="Calibri"/>
              <a:sym typeface="Calibri"/>
            </a:endParaRPr>
          </a:p>
          <a:p>
            <a:pPr marL="914400" marR="0" lvl="0" indent="-381000" algn="l" rtl="0">
              <a:lnSpc>
                <a:spcPct val="90000"/>
              </a:lnSpc>
              <a:spcBef>
                <a:spcPts val="0"/>
              </a:spcBef>
              <a:spcAft>
                <a:spcPts val="0"/>
              </a:spcAft>
              <a:buClr>
                <a:srgbClr val="3A5E9C"/>
              </a:buClr>
              <a:buSzPts val="2000"/>
              <a:buFont typeface="Calibri"/>
              <a:buAutoNum type="arabicPeriod"/>
            </a:pPr>
            <a:r>
              <a:rPr lang="pt-BR" sz="2000" b="0" i="0" u="none" strike="noStrike" cap="none" dirty="0">
                <a:solidFill>
                  <a:srgbClr val="3A5E9C"/>
                </a:solidFill>
                <a:latin typeface="Calibri"/>
                <a:ea typeface="Calibri"/>
                <a:cs typeface="Calibri"/>
                <a:sym typeface="Calibri"/>
              </a:rPr>
              <a:t>capacity building program </a:t>
            </a:r>
            <a:endParaRPr sz="2000" b="0" i="0" u="none" strike="noStrike" cap="none" dirty="0">
              <a:solidFill>
                <a:srgbClr val="3A5E9C"/>
              </a:solidFill>
              <a:latin typeface="Calibri"/>
              <a:ea typeface="Calibri"/>
              <a:cs typeface="Calibri"/>
              <a:sym typeface="Calibri"/>
            </a:endParaRPr>
          </a:p>
          <a:p>
            <a:pPr marL="914400" marR="0" lvl="0" indent="-381000" algn="l" rtl="0">
              <a:lnSpc>
                <a:spcPct val="90000"/>
              </a:lnSpc>
              <a:spcBef>
                <a:spcPts val="0"/>
              </a:spcBef>
              <a:spcAft>
                <a:spcPts val="0"/>
              </a:spcAft>
              <a:buClr>
                <a:srgbClr val="3A5E9C"/>
              </a:buClr>
              <a:buSzPts val="2000"/>
              <a:buFont typeface="Calibri"/>
              <a:buAutoNum type="arabicPeriod"/>
            </a:pPr>
            <a:r>
              <a:rPr lang="pt-BR" sz="2000" b="0" i="0" u="none" strike="noStrike" cap="none" dirty="0">
                <a:solidFill>
                  <a:srgbClr val="3A5E9C"/>
                </a:solidFill>
                <a:latin typeface="Calibri"/>
                <a:ea typeface="Calibri"/>
                <a:cs typeface="Calibri"/>
                <a:sym typeface="Calibri"/>
              </a:rPr>
              <a:t>review existing regulatory framework</a:t>
            </a:r>
            <a:endParaRPr sz="2000" b="0" i="0" u="none" strike="noStrike" cap="none" dirty="0">
              <a:solidFill>
                <a:srgbClr val="3A5E9C"/>
              </a:solidFill>
              <a:latin typeface="Calibri"/>
              <a:ea typeface="Calibri"/>
              <a:cs typeface="Calibri"/>
              <a:sym typeface="Calibri"/>
            </a:endParaRPr>
          </a:p>
          <a:p>
            <a:pPr marL="914400" marR="0" lvl="0" indent="-381000" algn="l" rtl="0">
              <a:lnSpc>
                <a:spcPct val="90000"/>
              </a:lnSpc>
              <a:spcBef>
                <a:spcPts val="0"/>
              </a:spcBef>
              <a:spcAft>
                <a:spcPts val="0"/>
              </a:spcAft>
              <a:buClr>
                <a:srgbClr val="3A5E9C"/>
              </a:buClr>
              <a:buSzPts val="2000"/>
              <a:buFont typeface="Calibri"/>
              <a:buAutoNum type="arabicPeriod"/>
            </a:pPr>
            <a:r>
              <a:rPr lang="pt-BR" sz="2000" b="0" i="0" u="none" strike="noStrike" cap="none" dirty="0">
                <a:solidFill>
                  <a:srgbClr val="3A5E9C"/>
                </a:solidFill>
                <a:latin typeface="Calibri"/>
                <a:ea typeface="Calibri"/>
                <a:cs typeface="Calibri"/>
                <a:sym typeface="Calibri"/>
              </a:rPr>
              <a:t>full diagnostic of current IT systems used by INMETRO + recommendations for improvement that will allow for automatic cross referencing of data and a full interoperability with </a:t>
            </a:r>
            <a:r>
              <a:rPr lang="pt-BR" sz="2000" b="0" i="1" u="none" strike="noStrike" cap="none" dirty="0">
                <a:solidFill>
                  <a:srgbClr val="3A5E9C"/>
                </a:solidFill>
                <a:latin typeface="Calibri"/>
                <a:ea typeface="Calibri"/>
                <a:cs typeface="Calibri"/>
                <a:sym typeface="Calibri"/>
              </a:rPr>
              <a:t>Portal Único</a:t>
            </a:r>
            <a:endParaRPr sz="2000" b="0" i="1" u="none" strike="noStrike" cap="none" dirty="0">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2000" b="0" i="0" u="none" strike="noStrike" cap="none" dirty="0">
              <a:solidFill>
                <a:srgbClr val="3A5E9C"/>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2000" b="0" i="0" u="none" strike="noStrike" cap="none" dirty="0">
              <a:solidFill>
                <a:srgbClr val="3A5E9C"/>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000" b="0" i="0" u="none" strike="noStrike" cap="none" dirty="0">
              <a:solidFill>
                <a:schemeClr val="dk1"/>
              </a:solidFill>
              <a:latin typeface="Calibri"/>
              <a:ea typeface="Calibri"/>
              <a:cs typeface="Calibri"/>
              <a:sym typeface="Calibri"/>
            </a:endParaRPr>
          </a:p>
        </p:txBody>
      </p:sp>
      <p:pic>
        <p:nvPicPr>
          <p:cNvPr id="209" name="Google Shape;209;p25"/>
          <p:cNvPicPr preferRelativeResize="0"/>
          <p:nvPr/>
        </p:nvPicPr>
        <p:blipFill rotWithShape="1">
          <a:blip r:embed="rId3">
            <a:alphaModFix/>
          </a:blip>
          <a:srcRect/>
          <a:stretch/>
        </p:blipFill>
        <p:spPr>
          <a:xfrm>
            <a:off x="8772412" y="194470"/>
            <a:ext cx="2984452" cy="13255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838200" y="365125"/>
            <a:ext cx="7934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300"/>
              <a:buFont typeface="Calibri"/>
              <a:buNone/>
            </a:pPr>
            <a:r>
              <a:rPr lang="pt-BR" dirty="0"/>
              <a:t>THE ALLIANCE APPROACH</a:t>
            </a:r>
            <a:endParaRPr dirty="0"/>
          </a:p>
        </p:txBody>
      </p:sp>
      <p:sp>
        <p:nvSpPr>
          <p:cNvPr id="216" name="Google Shape;216;p26"/>
          <p:cNvSpPr txBox="1">
            <a:spLocks noGrp="1"/>
          </p:cNvSpPr>
          <p:nvPr>
            <p:ph type="body" idx="1"/>
          </p:nvPr>
        </p:nvSpPr>
        <p:spPr>
          <a:xfrm>
            <a:off x="838200" y="1963188"/>
            <a:ext cx="10515600" cy="333214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3A5E9C"/>
              </a:buClr>
              <a:buSzPts val="2400"/>
              <a:buNone/>
            </a:pPr>
            <a:r>
              <a:rPr lang="pt-BR" dirty="0">
                <a:solidFill>
                  <a:srgbClr val="3A5E9C"/>
                </a:solidFill>
              </a:rPr>
              <a:t>Public-private dialogues allow for better understanding of the issues and possible solutions, leading to successful trade facilitation reforms.</a:t>
            </a:r>
            <a:endParaRPr dirty="0"/>
          </a:p>
          <a:p>
            <a:pPr marL="0" lvl="0" indent="0" algn="l" rtl="0">
              <a:lnSpc>
                <a:spcPct val="80000"/>
              </a:lnSpc>
              <a:spcBef>
                <a:spcPts val="750"/>
              </a:spcBef>
              <a:spcAft>
                <a:spcPts val="0"/>
              </a:spcAft>
              <a:buClr>
                <a:schemeClr val="dk1"/>
              </a:buClr>
              <a:buSzPts val="2400"/>
              <a:buNone/>
            </a:pPr>
            <a:endParaRPr lang="fr-CH" dirty="0">
              <a:solidFill>
                <a:srgbClr val="3A5E9C"/>
              </a:solidFill>
            </a:endParaRPr>
          </a:p>
          <a:p>
            <a:pPr marL="0" lvl="0" indent="0" algn="l" rtl="0">
              <a:lnSpc>
                <a:spcPct val="80000"/>
              </a:lnSpc>
              <a:spcBef>
                <a:spcPts val="750"/>
              </a:spcBef>
              <a:spcAft>
                <a:spcPts val="0"/>
              </a:spcAft>
              <a:buClr>
                <a:srgbClr val="3A5E9C"/>
              </a:buClr>
              <a:buSzPts val="2400"/>
              <a:buNone/>
            </a:pPr>
            <a:r>
              <a:rPr lang="pt-BR" dirty="0">
                <a:solidFill>
                  <a:srgbClr val="3A5E9C"/>
                </a:solidFill>
              </a:rPr>
              <a:t>There is close collaboration between the Ministry of Economy and the Alliance, with strong participation of the Foreign Trade Secretariat (SECEX) for:</a:t>
            </a:r>
            <a:endParaRPr dirty="0">
              <a:solidFill>
                <a:srgbClr val="3A5E9C"/>
              </a:solidFill>
            </a:endParaRPr>
          </a:p>
          <a:p>
            <a:pPr marL="457200" lvl="0" indent="-381000" algn="l" rtl="0">
              <a:lnSpc>
                <a:spcPct val="80000"/>
              </a:lnSpc>
              <a:spcBef>
                <a:spcPts val="750"/>
              </a:spcBef>
              <a:spcAft>
                <a:spcPts val="0"/>
              </a:spcAft>
              <a:buClr>
                <a:srgbClr val="3A5E9C"/>
              </a:buClr>
              <a:buSzPts val="2400"/>
              <a:buChar char="•"/>
            </a:pPr>
            <a:r>
              <a:rPr lang="pt-BR" dirty="0">
                <a:solidFill>
                  <a:srgbClr val="3A5E9C"/>
                </a:solidFill>
              </a:rPr>
              <a:t>Support in the capacity building program</a:t>
            </a:r>
            <a:endParaRPr dirty="0">
              <a:solidFill>
                <a:srgbClr val="3A5E9C"/>
              </a:solidFill>
            </a:endParaRPr>
          </a:p>
          <a:p>
            <a:pPr marL="457200" lvl="0" indent="-381000" algn="l" rtl="0">
              <a:lnSpc>
                <a:spcPct val="80000"/>
              </a:lnSpc>
              <a:spcBef>
                <a:spcPts val="0"/>
              </a:spcBef>
              <a:spcAft>
                <a:spcPts val="0"/>
              </a:spcAft>
              <a:buClr>
                <a:srgbClr val="3A5E9C"/>
              </a:buClr>
              <a:buSzPts val="2400"/>
              <a:buChar char="•"/>
            </a:pPr>
            <a:r>
              <a:rPr lang="pt-BR" dirty="0">
                <a:solidFill>
                  <a:srgbClr val="3A5E9C"/>
                </a:solidFill>
              </a:rPr>
              <a:t>Exchange of technical information related to Single Window interoperability with INMETRO systems</a:t>
            </a:r>
          </a:p>
          <a:p>
            <a:pPr marL="76200" indent="0">
              <a:lnSpc>
                <a:spcPct val="80000"/>
              </a:lnSpc>
              <a:spcBef>
                <a:spcPts val="0"/>
              </a:spcBef>
              <a:buClr>
                <a:srgbClr val="3A5E9C"/>
              </a:buClr>
              <a:buSzPts val="2400"/>
              <a:buNone/>
            </a:pPr>
            <a:endParaRPr lang="pt-BR" dirty="0">
              <a:solidFill>
                <a:srgbClr val="3A5E9C"/>
              </a:solidFill>
            </a:endParaRPr>
          </a:p>
        </p:txBody>
      </p:sp>
      <p:sp>
        <p:nvSpPr>
          <p:cNvPr id="217" name="Google Shape;217;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pt-BR"/>
              <a:t>Centre for Global Trade and Investment (CGTI)</a:t>
            </a:r>
            <a:endParaRPr/>
          </a:p>
        </p:txBody>
      </p:sp>
      <p:sp>
        <p:nvSpPr>
          <p:cNvPr id="218" name="Google Shape;218;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8</a:t>
            </a:fld>
            <a:endParaRPr/>
          </a:p>
        </p:txBody>
      </p:sp>
      <p:pic>
        <p:nvPicPr>
          <p:cNvPr id="219" name="Google Shape;219;p26"/>
          <p:cNvPicPr preferRelativeResize="0"/>
          <p:nvPr/>
        </p:nvPicPr>
        <p:blipFill rotWithShape="1">
          <a:blip r:embed="rId3">
            <a:alphaModFix/>
          </a:blip>
          <a:srcRect/>
          <a:stretch/>
        </p:blipFill>
        <p:spPr>
          <a:xfrm>
            <a:off x="8772412" y="194470"/>
            <a:ext cx="2984454" cy="1325563"/>
          </a:xfrm>
          <a:prstGeom prst="rect">
            <a:avLst/>
          </a:prstGeom>
          <a:noFill/>
          <a:ln>
            <a:noFill/>
          </a:ln>
        </p:spPr>
      </p:pic>
      <p:sp>
        <p:nvSpPr>
          <p:cNvPr id="7" name="Google Shape;210;p25">
            <a:extLst>
              <a:ext uri="{FF2B5EF4-FFF2-40B4-BE49-F238E27FC236}">
                <a16:creationId xmlns:a16="http://schemas.microsoft.com/office/drawing/2014/main" id="{C147204F-411F-4172-9643-54F352B641FE}"/>
              </a:ext>
            </a:extLst>
          </p:cNvPr>
          <p:cNvSpPr/>
          <p:nvPr/>
        </p:nvSpPr>
        <p:spPr>
          <a:xfrm>
            <a:off x="718931" y="5938877"/>
            <a:ext cx="9316646"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pt-BR" sz="1050" b="0" i="1" u="none" strike="noStrike" cap="none" dirty="0">
                <a:solidFill>
                  <a:srgbClr val="3A5E9C"/>
                </a:solidFill>
                <a:latin typeface="Arial"/>
                <a:ea typeface="Arial"/>
                <a:cs typeface="Arial"/>
                <a:sym typeface="Arial"/>
              </a:rPr>
              <a:t>The Global Alliance for Trade Facilitation (the Alliance) is a collaboration of international organisations, governments and businesses. It is led by the Center for International Private Enterprise, the International Chamber of Commerce and the World Economic Forum, in cooperation with GIZ. It is funded by the governments of the US, Canada, the UK, Australia, Germany and Denmark.</a:t>
            </a:r>
            <a:endParaRPr sz="1050" b="0" i="1" u="none" strike="noStrike" cap="none" dirty="0">
              <a:solidFill>
                <a:srgbClr val="3A5E9C"/>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p>
            <a:pPr lvl="0">
              <a:buSzPts val="3300"/>
            </a:pPr>
            <a:r>
              <a:rPr lang="pt-BR" dirty="0"/>
              <a:t>THE ALLIANCE APPROACH</a:t>
            </a:r>
            <a:endParaRPr dirty="0"/>
          </a:p>
        </p:txBody>
      </p:sp>
      <p:sp>
        <p:nvSpPr>
          <p:cNvPr id="225" name="Google Shape;225;p27"/>
          <p:cNvSpPr txBox="1">
            <a:spLocks noGrp="1"/>
          </p:cNvSpPr>
          <p:nvPr>
            <p:ph type="body" idx="1"/>
          </p:nvPr>
        </p:nvSpPr>
        <p:spPr>
          <a:xfrm>
            <a:off x="838200" y="1690689"/>
            <a:ext cx="10515600" cy="4486200"/>
          </a:xfrm>
          <a:prstGeom prst="rect">
            <a:avLst/>
          </a:prstGeom>
          <a:noFill/>
          <a:ln>
            <a:noFill/>
          </a:ln>
        </p:spPr>
        <p:txBody>
          <a:bodyPr spcFirstLastPara="1" wrap="square" lIns="91425" tIns="45700" rIns="91425" bIns="45700" anchor="t" anchorCtr="0">
            <a:noAutofit/>
          </a:bodyPr>
          <a:lstStyle/>
          <a:p>
            <a:pPr marL="0" indent="0">
              <a:lnSpc>
                <a:spcPct val="80000"/>
              </a:lnSpc>
              <a:buClr>
                <a:srgbClr val="3A5E9C"/>
              </a:buClr>
              <a:buSzPts val="2400"/>
              <a:buNone/>
            </a:pPr>
            <a:r>
              <a:rPr lang="en-US" dirty="0">
                <a:solidFill>
                  <a:srgbClr val="3A5E9C"/>
                </a:solidFill>
              </a:rPr>
              <a:t>With the support of the Alliance, INMETRO has also worked hand-in-hand with businesses to design and implement the project</a:t>
            </a:r>
            <a:r>
              <a:rPr lang="fr-CH" dirty="0">
                <a:solidFill>
                  <a:srgbClr val="3A5E9C"/>
                </a:solidFill>
              </a:rPr>
              <a:t>, </a:t>
            </a:r>
            <a:r>
              <a:rPr lang="fr-CH" dirty="0" err="1">
                <a:solidFill>
                  <a:srgbClr val="3A5E9C"/>
                </a:solidFill>
              </a:rPr>
              <a:t>including</a:t>
            </a:r>
            <a:r>
              <a:rPr lang="pt-BR" dirty="0">
                <a:solidFill>
                  <a:srgbClr val="3A5E9C"/>
                </a:solidFill>
              </a:rPr>
              <a:t>:</a:t>
            </a:r>
            <a:endParaRPr dirty="0"/>
          </a:p>
          <a:p>
            <a:pPr marL="0" lvl="0" indent="0" algn="l" rtl="0">
              <a:lnSpc>
                <a:spcPct val="80000"/>
              </a:lnSpc>
              <a:spcBef>
                <a:spcPts val="750"/>
              </a:spcBef>
              <a:spcAft>
                <a:spcPts val="0"/>
              </a:spcAft>
              <a:buClr>
                <a:srgbClr val="3A5E9C"/>
              </a:buClr>
              <a:buSzPts val="2400"/>
              <a:buNone/>
            </a:pPr>
            <a:endParaRPr dirty="0"/>
          </a:p>
          <a:p>
            <a:pPr marL="1085850" lvl="0" indent="-228600" algn="l" rtl="0">
              <a:lnSpc>
                <a:spcPct val="80000"/>
              </a:lnSpc>
              <a:spcBef>
                <a:spcPts val="750"/>
              </a:spcBef>
              <a:spcAft>
                <a:spcPts val="0"/>
              </a:spcAft>
              <a:buClr>
                <a:srgbClr val="3A5E9C"/>
              </a:buClr>
              <a:buSzPts val="2400"/>
              <a:buChar char="•"/>
            </a:pPr>
            <a:r>
              <a:rPr lang="pt-BR" dirty="0">
                <a:solidFill>
                  <a:srgbClr val="3A5E9C"/>
                </a:solidFill>
              </a:rPr>
              <a:t>National Association of Auto Manufacturers (ANFAVEA)</a:t>
            </a:r>
            <a:endParaRPr dirty="0"/>
          </a:p>
          <a:p>
            <a:pPr marL="1085850" lvl="0" indent="-228600" algn="l" rtl="0">
              <a:lnSpc>
                <a:spcPct val="80000"/>
              </a:lnSpc>
              <a:spcBef>
                <a:spcPts val="750"/>
              </a:spcBef>
              <a:spcAft>
                <a:spcPts val="0"/>
              </a:spcAft>
              <a:buClr>
                <a:srgbClr val="3A5E9C"/>
              </a:buClr>
              <a:buSzPts val="2400"/>
              <a:buChar char="•"/>
            </a:pPr>
            <a:r>
              <a:rPr lang="pt-BR" dirty="0">
                <a:solidFill>
                  <a:srgbClr val="3A5E9C"/>
                </a:solidFill>
              </a:rPr>
              <a:t>National Association of Electronics and Appliances Manufacturers (ELETROS)</a:t>
            </a:r>
            <a:endParaRPr dirty="0"/>
          </a:p>
          <a:p>
            <a:pPr marL="1085850" lvl="0" indent="-228600" algn="l" rtl="0">
              <a:lnSpc>
                <a:spcPct val="80000"/>
              </a:lnSpc>
              <a:spcBef>
                <a:spcPts val="750"/>
              </a:spcBef>
              <a:spcAft>
                <a:spcPts val="0"/>
              </a:spcAft>
              <a:buClr>
                <a:srgbClr val="3A5E9C"/>
              </a:buClr>
              <a:buSzPts val="2400"/>
              <a:buChar char="•"/>
            </a:pPr>
            <a:r>
              <a:rPr lang="pt-BR" dirty="0">
                <a:solidFill>
                  <a:srgbClr val="3A5E9C"/>
                </a:solidFill>
              </a:rPr>
              <a:t>National Confederation of Industry (CNI)</a:t>
            </a:r>
            <a:endParaRPr dirty="0"/>
          </a:p>
          <a:p>
            <a:pPr marL="1085850" lvl="0" indent="-228600" algn="l" rtl="0">
              <a:lnSpc>
                <a:spcPct val="80000"/>
              </a:lnSpc>
              <a:spcBef>
                <a:spcPts val="750"/>
              </a:spcBef>
              <a:spcAft>
                <a:spcPts val="0"/>
              </a:spcAft>
              <a:buClr>
                <a:srgbClr val="3A5E9C"/>
              </a:buClr>
              <a:buSzPts val="2400"/>
              <a:buChar char="•"/>
            </a:pPr>
            <a:r>
              <a:rPr lang="pt-BR" dirty="0">
                <a:solidFill>
                  <a:srgbClr val="3A5E9C"/>
                </a:solidFill>
              </a:rPr>
              <a:t>International Chamber of Commerce (ICC) Brazil</a:t>
            </a:r>
            <a:endParaRPr dirty="0"/>
          </a:p>
          <a:p>
            <a:pPr marL="1085850" lvl="0" indent="-228600" algn="l" rtl="0">
              <a:lnSpc>
                <a:spcPct val="80000"/>
              </a:lnSpc>
              <a:spcBef>
                <a:spcPts val="750"/>
              </a:spcBef>
              <a:spcAft>
                <a:spcPts val="0"/>
              </a:spcAft>
              <a:buClr>
                <a:srgbClr val="3A5E9C"/>
              </a:buClr>
              <a:buSzPts val="2400"/>
              <a:buChar char="•"/>
            </a:pPr>
            <a:r>
              <a:rPr lang="pt-BR" dirty="0">
                <a:solidFill>
                  <a:srgbClr val="3A5E9C"/>
                </a:solidFill>
              </a:rPr>
              <a:t>Brazilian Association of Technical Standards (ABNT)</a:t>
            </a:r>
            <a:endParaRPr dirty="0">
              <a:solidFill>
                <a:srgbClr val="3A5E9C"/>
              </a:solidFill>
            </a:endParaRPr>
          </a:p>
          <a:p>
            <a:pPr marL="1085850" lvl="0" indent="-228600" algn="l" rtl="0">
              <a:lnSpc>
                <a:spcPct val="80000"/>
              </a:lnSpc>
              <a:spcBef>
                <a:spcPts val="750"/>
              </a:spcBef>
              <a:spcAft>
                <a:spcPts val="0"/>
              </a:spcAft>
              <a:buClr>
                <a:srgbClr val="3A5E9C"/>
              </a:buClr>
              <a:buSzPts val="2400"/>
              <a:buChar char="•"/>
            </a:pPr>
            <a:r>
              <a:rPr lang="pt-BR" dirty="0">
                <a:solidFill>
                  <a:srgbClr val="3A5E9C"/>
                </a:solidFill>
              </a:rPr>
              <a:t>Brazilian Association of Industrial Machinery and Equipment Importers (ABIMEI)</a:t>
            </a:r>
            <a:endParaRPr dirty="0">
              <a:solidFill>
                <a:srgbClr val="3A5E9C"/>
              </a:solidFill>
            </a:endParaRPr>
          </a:p>
          <a:p>
            <a:pPr marL="1085850" lvl="0" indent="-228600" algn="l" rtl="0">
              <a:lnSpc>
                <a:spcPct val="80000"/>
              </a:lnSpc>
              <a:spcBef>
                <a:spcPts val="750"/>
              </a:spcBef>
              <a:spcAft>
                <a:spcPts val="0"/>
              </a:spcAft>
              <a:buClr>
                <a:srgbClr val="3A5E9C"/>
              </a:buClr>
              <a:buSzPts val="2400"/>
              <a:buChar char="•"/>
            </a:pPr>
            <a:r>
              <a:rPr lang="pt-BR" dirty="0">
                <a:solidFill>
                  <a:srgbClr val="3A5E9C"/>
                </a:solidFill>
              </a:rPr>
              <a:t>Brazilian Association of Lighting Manufacturers and Importers (ABILUMI)</a:t>
            </a:r>
            <a:endParaRPr dirty="0">
              <a:solidFill>
                <a:srgbClr val="3A5E9C"/>
              </a:solidFill>
            </a:endParaRPr>
          </a:p>
        </p:txBody>
      </p:sp>
      <p:sp>
        <p:nvSpPr>
          <p:cNvPr id="226" name="Google Shape;226;p27"/>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pt-BR"/>
              <a:t>Centre for Global Trade and Investment (CGTI)</a:t>
            </a:r>
            <a:endParaRPr/>
          </a:p>
        </p:txBody>
      </p:sp>
      <p:sp>
        <p:nvSpPr>
          <p:cNvPr id="227" name="Google Shape;227;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pt-BR"/>
              <a:t>9</a:t>
            </a:fld>
            <a:endParaRPr/>
          </a:p>
        </p:txBody>
      </p:sp>
      <p:pic>
        <p:nvPicPr>
          <p:cNvPr id="228" name="Google Shape;228;p27"/>
          <p:cNvPicPr preferRelativeResize="0"/>
          <p:nvPr/>
        </p:nvPicPr>
        <p:blipFill rotWithShape="1">
          <a:blip r:embed="rId3">
            <a:alphaModFix/>
          </a:blip>
          <a:srcRect/>
          <a:stretch/>
        </p:blipFill>
        <p:spPr>
          <a:xfrm>
            <a:off x="8772412" y="194470"/>
            <a:ext cx="2984452" cy="1325562"/>
          </a:xfrm>
          <a:prstGeom prst="rect">
            <a:avLst/>
          </a:prstGeom>
          <a:noFill/>
          <a:ln>
            <a:noFill/>
          </a:ln>
        </p:spPr>
      </p:pic>
    </p:spTree>
  </p:cSld>
  <p:clrMapOvr>
    <a:masterClrMapping/>
  </p:clrMapOvr>
</p:sld>
</file>

<file path=ppt/theme/theme1.xml><?xml version="1.0" encoding="utf-8"?>
<a:theme xmlns:a="http://schemas.openxmlformats.org/drawingml/2006/main" name="M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753</Words>
  <Application>Microsoft Office PowerPoint</Application>
  <PresentationFormat>Widescreen</PresentationFormat>
  <Paragraphs>136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Stardos Stencil</vt:lpstr>
      <vt:lpstr>ME</vt:lpstr>
      <vt:lpstr>PowerPoint Presentation</vt:lpstr>
      <vt:lpstr>SUMMARY </vt:lpstr>
      <vt:lpstr>TRADE FACILIATION AGREEMENT </vt:lpstr>
      <vt:lpstr>INMETRO The National Institute of Metrology Standardization and Industrial Quality of Brazil</vt:lpstr>
      <vt:lpstr>THE PROBLEM </vt:lpstr>
      <vt:lpstr>NATIONAL SINGLE WINDOW Portal Único de Comércio Exterior</vt:lpstr>
      <vt:lpstr>THE SOLUTION </vt:lpstr>
      <vt:lpstr>THE ALLIANCE APPROACH</vt:lpstr>
      <vt:lpstr>THE ALLIANCE APPROACH</vt:lpstr>
      <vt:lpstr>DELIVERABLES (SO FAR) </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Yuri Saito</dc:creator>
  <cp:lastModifiedBy>McElvenney, Claire</cp:lastModifiedBy>
  <cp:revision>7</cp:revision>
  <dcterms:modified xsi:type="dcterms:W3CDTF">2019-10-15T06:06:09Z</dcterms:modified>
</cp:coreProperties>
</file>