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1" r:id="rId3"/>
    <p:sldId id="262" r:id="rId4"/>
    <p:sldId id="259" r:id="rId5"/>
    <p:sldId id="260" r:id="rId6"/>
    <p:sldId id="270" r:id="rId7"/>
    <p:sldId id="263" r:id="rId8"/>
    <p:sldId id="264" r:id="rId9"/>
    <p:sldId id="266" r:id="rId10"/>
    <p:sldId id="265" r:id="rId11"/>
    <p:sldId id="267" r:id="rId12"/>
    <p:sldId id="268" r:id="rId13"/>
    <p:sldId id="269" r:id="rId14"/>
    <p:sldId id="271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5658"/>
    <a:srgbClr val="FBF3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8693" autoAdjust="0"/>
  </p:normalViewPr>
  <p:slideViewPr>
    <p:cSldViewPr snapToGrid="0">
      <p:cViewPr varScale="1">
        <p:scale>
          <a:sx n="97" d="100"/>
          <a:sy n="97" d="100"/>
        </p:scale>
        <p:origin x="9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97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8C6-4529-B6D7-5024BA5273B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8C6-4529-B6D7-5024BA5273BD}"/>
              </c:ext>
            </c:extLst>
          </c:dPt>
          <c:dPt>
            <c:idx val="2"/>
            <c:bubble3D val="0"/>
            <c:spPr>
              <a:solidFill>
                <a:srgbClr val="F2565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8C6-4529-B6D7-5024BA5273BD}"/>
              </c:ext>
            </c:extLst>
          </c:dPt>
          <c:dLbls>
            <c:dLbl>
              <c:idx val="0"/>
              <c:layout>
                <c:manualLayout>
                  <c:x val="-7.9597675601983095E-2"/>
                  <c:y val="-0.2182633420822397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6-4529-B6D7-5024BA5273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All</c:v>
                </c:pt>
                <c:pt idx="1">
                  <c:v>Some </c:v>
                </c:pt>
                <c:pt idx="2">
                  <c:v>None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56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8C6-4529-B6D7-5024BA5273B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8FA-45DF-944B-70E51D85918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8FA-45DF-944B-70E51D859187}"/>
              </c:ext>
            </c:extLst>
          </c:dPt>
          <c:dPt>
            <c:idx val="2"/>
            <c:bubble3D val="0"/>
            <c:spPr>
              <a:solidFill>
                <a:srgbClr val="F2565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8FA-45DF-944B-70E51D859187}"/>
              </c:ext>
            </c:extLst>
          </c:dPt>
          <c:dLbls>
            <c:dLbl>
              <c:idx val="2"/>
              <c:layout>
                <c:manualLayout>
                  <c:x val="-4.6229128438354118E-2"/>
                  <c:y val="-6.0137334312688265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8FA-45DF-944B-70E51D8591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Sheet1!$A$23:$A$25</c:f>
              <c:strCache>
                <c:ptCount val="3"/>
                <c:pt idx="0">
                  <c:v>All</c:v>
                </c:pt>
                <c:pt idx="1">
                  <c:v>Some </c:v>
                </c:pt>
                <c:pt idx="2">
                  <c:v>None</c:v>
                </c:pt>
              </c:strCache>
            </c:strRef>
          </c:cat>
          <c:val>
            <c:numRef>
              <c:f>Sheet1!$B$23:$B$25</c:f>
              <c:numCache>
                <c:formatCode>General</c:formatCode>
                <c:ptCount val="3"/>
                <c:pt idx="0">
                  <c:v>8</c:v>
                </c:pt>
                <c:pt idx="1">
                  <c:v>1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8FA-45DF-944B-70E51D85918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A2414B-F0CE-4EAD-A82F-A51CA3293394}" type="doc">
      <dgm:prSet loTypeId="urn:microsoft.com/office/officeart/2005/8/layout/process1" loCatId="process" qsTypeId="urn:microsoft.com/office/officeart/2005/8/quickstyle/simple5" qsCatId="simple" csTypeId="urn:microsoft.com/office/officeart/2005/8/colors/accent1_2" csCatId="accent1" phldr="1"/>
      <dgm:spPr/>
    </dgm:pt>
    <dgm:pt modelId="{CDFA58D3-2F39-472E-85E5-F0FBE7E390BB}">
      <dgm:prSet phldrT="[Text]"/>
      <dgm:spPr/>
      <dgm:t>
        <a:bodyPr/>
        <a:lstStyle/>
        <a:p>
          <a:r>
            <a:rPr lang="en-GB" dirty="0"/>
            <a:t>LDCs </a:t>
          </a:r>
        </a:p>
        <a:p>
          <a:r>
            <a:rPr lang="en-GB" dirty="0"/>
            <a:t>Definitive B dates 22 February 2020</a:t>
          </a:r>
        </a:p>
      </dgm:t>
    </dgm:pt>
    <dgm:pt modelId="{5C8F83F9-EC4F-4BB2-A395-3748FFA0E851}" type="parTrans" cxnId="{B0A996BB-19EC-444C-904D-E9A80A877045}">
      <dgm:prSet/>
      <dgm:spPr/>
      <dgm:t>
        <a:bodyPr/>
        <a:lstStyle/>
        <a:p>
          <a:endParaRPr lang="en-GB"/>
        </a:p>
      </dgm:t>
    </dgm:pt>
    <dgm:pt modelId="{A492653F-1744-401D-8B61-70C6E60CE665}" type="sibTrans" cxnId="{B0A996BB-19EC-444C-904D-E9A80A877045}">
      <dgm:prSet/>
      <dgm:spPr/>
      <dgm:t>
        <a:bodyPr/>
        <a:lstStyle/>
        <a:p>
          <a:endParaRPr lang="en-GB"/>
        </a:p>
      </dgm:t>
    </dgm:pt>
    <dgm:pt modelId="{D8859FA2-A27D-4FB1-8B4F-FB959B8FA151}">
      <dgm:prSet phldrT="[Text]"/>
      <dgm:spPr/>
      <dgm:t>
        <a:bodyPr/>
        <a:lstStyle/>
        <a:p>
          <a:r>
            <a:rPr lang="en-GB" dirty="0"/>
            <a:t>LDCs </a:t>
          </a:r>
        </a:p>
        <a:p>
          <a:r>
            <a:rPr lang="en-GB" dirty="0"/>
            <a:t>Indicative C dates 22 February 2021</a:t>
          </a:r>
        </a:p>
      </dgm:t>
    </dgm:pt>
    <dgm:pt modelId="{91B0AE53-7ADF-4246-B082-F965A164E3F5}" type="parTrans" cxnId="{C513E224-DA0A-4B44-A612-34F9E72EEB85}">
      <dgm:prSet/>
      <dgm:spPr/>
      <dgm:t>
        <a:bodyPr/>
        <a:lstStyle/>
        <a:p>
          <a:endParaRPr lang="en-GB"/>
        </a:p>
      </dgm:t>
    </dgm:pt>
    <dgm:pt modelId="{60ED17D4-1FF3-43FB-8AF0-6EE2F7CDD77B}" type="sibTrans" cxnId="{C513E224-DA0A-4B44-A612-34F9E72EEB85}">
      <dgm:prSet/>
      <dgm:spPr/>
      <dgm:t>
        <a:bodyPr/>
        <a:lstStyle/>
        <a:p>
          <a:endParaRPr lang="en-GB"/>
        </a:p>
      </dgm:t>
    </dgm:pt>
    <dgm:pt modelId="{E21A9422-9F25-4E21-A31B-9D4D473DEFFA}">
      <dgm:prSet phldrT="[Text]"/>
      <dgm:spPr/>
      <dgm:t>
        <a:bodyPr/>
        <a:lstStyle/>
        <a:p>
          <a:r>
            <a:rPr lang="en-GB" dirty="0"/>
            <a:t>LDCs </a:t>
          </a:r>
        </a:p>
        <a:p>
          <a:r>
            <a:rPr lang="en-GB" dirty="0"/>
            <a:t>Definitive C dates 22 August 2022</a:t>
          </a:r>
        </a:p>
      </dgm:t>
    </dgm:pt>
    <dgm:pt modelId="{0EF9C512-80B1-4639-B5F4-FC462352BDFE}" type="parTrans" cxnId="{1CF41E70-B296-4D7F-94EF-46DB8B020417}">
      <dgm:prSet/>
      <dgm:spPr/>
      <dgm:t>
        <a:bodyPr/>
        <a:lstStyle/>
        <a:p>
          <a:endParaRPr lang="en-GB"/>
        </a:p>
      </dgm:t>
    </dgm:pt>
    <dgm:pt modelId="{58D8A166-1B41-46FF-BE3A-6D965E0C63DD}" type="sibTrans" cxnId="{1CF41E70-B296-4D7F-94EF-46DB8B020417}">
      <dgm:prSet/>
      <dgm:spPr/>
      <dgm:t>
        <a:bodyPr/>
        <a:lstStyle/>
        <a:p>
          <a:endParaRPr lang="en-GB"/>
        </a:p>
      </dgm:t>
    </dgm:pt>
    <dgm:pt modelId="{788EAA8C-A674-46AC-BAFF-602AC7C5B301}" type="pres">
      <dgm:prSet presAssocID="{54A2414B-F0CE-4EAD-A82F-A51CA3293394}" presName="Name0" presStyleCnt="0">
        <dgm:presLayoutVars>
          <dgm:dir/>
          <dgm:resizeHandles val="exact"/>
        </dgm:presLayoutVars>
      </dgm:prSet>
      <dgm:spPr/>
    </dgm:pt>
    <dgm:pt modelId="{0BE3DD68-7CA2-46D0-AAF0-EF1A98BA1046}" type="pres">
      <dgm:prSet presAssocID="{CDFA58D3-2F39-472E-85E5-F0FBE7E390BB}" presName="node" presStyleLbl="node1" presStyleIdx="0" presStyleCnt="3">
        <dgm:presLayoutVars>
          <dgm:bulletEnabled val="1"/>
        </dgm:presLayoutVars>
      </dgm:prSet>
      <dgm:spPr/>
    </dgm:pt>
    <dgm:pt modelId="{D741ECA2-62D6-43FF-A9B0-611E547F6584}" type="pres">
      <dgm:prSet presAssocID="{A492653F-1744-401D-8B61-70C6E60CE665}" presName="sibTrans" presStyleLbl="sibTrans2D1" presStyleIdx="0" presStyleCnt="2"/>
      <dgm:spPr/>
    </dgm:pt>
    <dgm:pt modelId="{8A5DC9AB-D44D-418C-A0EA-1BEDD5A1417A}" type="pres">
      <dgm:prSet presAssocID="{A492653F-1744-401D-8B61-70C6E60CE665}" presName="connectorText" presStyleLbl="sibTrans2D1" presStyleIdx="0" presStyleCnt="2"/>
      <dgm:spPr/>
    </dgm:pt>
    <dgm:pt modelId="{D010AB49-2BF9-4BEF-94B9-4A424D108893}" type="pres">
      <dgm:prSet presAssocID="{D8859FA2-A27D-4FB1-8B4F-FB959B8FA151}" presName="node" presStyleLbl="node1" presStyleIdx="1" presStyleCnt="3">
        <dgm:presLayoutVars>
          <dgm:bulletEnabled val="1"/>
        </dgm:presLayoutVars>
      </dgm:prSet>
      <dgm:spPr/>
    </dgm:pt>
    <dgm:pt modelId="{D4349117-E5CC-4885-8903-7D4B4EE5FF16}" type="pres">
      <dgm:prSet presAssocID="{60ED17D4-1FF3-43FB-8AF0-6EE2F7CDD77B}" presName="sibTrans" presStyleLbl="sibTrans2D1" presStyleIdx="1" presStyleCnt="2"/>
      <dgm:spPr/>
    </dgm:pt>
    <dgm:pt modelId="{9291E6D0-C0C7-4A93-B50A-E863489C8FB1}" type="pres">
      <dgm:prSet presAssocID="{60ED17D4-1FF3-43FB-8AF0-6EE2F7CDD77B}" presName="connectorText" presStyleLbl="sibTrans2D1" presStyleIdx="1" presStyleCnt="2"/>
      <dgm:spPr/>
    </dgm:pt>
    <dgm:pt modelId="{5F6E0C9C-EAB3-4FD1-A11A-AD0E9B06499F}" type="pres">
      <dgm:prSet presAssocID="{E21A9422-9F25-4E21-A31B-9D4D473DEFFA}" presName="node" presStyleLbl="node1" presStyleIdx="2" presStyleCnt="3">
        <dgm:presLayoutVars>
          <dgm:bulletEnabled val="1"/>
        </dgm:presLayoutVars>
      </dgm:prSet>
      <dgm:spPr/>
    </dgm:pt>
  </dgm:ptLst>
  <dgm:cxnLst>
    <dgm:cxn modelId="{6DC0B523-BC08-4D83-8B18-9656450730BC}" type="presOf" srcId="{60ED17D4-1FF3-43FB-8AF0-6EE2F7CDD77B}" destId="{9291E6D0-C0C7-4A93-B50A-E863489C8FB1}" srcOrd="1" destOrd="0" presId="urn:microsoft.com/office/officeart/2005/8/layout/process1"/>
    <dgm:cxn modelId="{C513E224-DA0A-4B44-A612-34F9E72EEB85}" srcId="{54A2414B-F0CE-4EAD-A82F-A51CA3293394}" destId="{D8859FA2-A27D-4FB1-8B4F-FB959B8FA151}" srcOrd="1" destOrd="0" parTransId="{91B0AE53-7ADF-4246-B082-F965A164E3F5}" sibTransId="{60ED17D4-1FF3-43FB-8AF0-6EE2F7CDD77B}"/>
    <dgm:cxn modelId="{8C2C642B-C47C-478B-9FC0-09777B00A7E5}" type="presOf" srcId="{CDFA58D3-2F39-472E-85E5-F0FBE7E390BB}" destId="{0BE3DD68-7CA2-46D0-AAF0-EF1A98BA1046}" srcOrd="0" destOrd="0" presId="urn:microsoft.com/office/officeart/2005/8/layout/process1"/>
    <dgm:cxn modelId="{CCE31043-53C6-4B1B-A2D2-28CBB3F37F8C}" type="presOf" srcId="{54A2414B-F0CE-4EAD-A82F-A51CA3293394}" destId="{788EAA8C-A674-46AC-BAFF-602AC7C5B301}" srcOrd="0" destOrd="0" presId="urn:microsoft.com/office/officeart/2005/8/layout/process1"/>
    <dgm:cxn modelId="{33DC1444-D0BF-47ED-9363-14B69954BFEE}" type="presOf" srcId="{E21A9422-9F25-4E21-A31B-9D4D473DEFFA}" destId="{5F6E0C9C-EAB3-4FD1-A11A-AD0E9B06499F}" srcOrd="0" destOrd="0" presId="urn:microsoft.com/office/officeart/2005/8/layout/process1"/>
    <dgm:cxn modelId="{1CF41E70-B296-4D7F-94EF-46DB8B020417}" srcId="{54A2414B-F0CE-4EAD-A82F-A51CA3293394}" destId="{E21A9422-9F25-4E21-A31B-9D4D473DEFFA}" srcOrd="2" destOrd="0" parTransId="{0EF9C512-80B1-4639-B5F4-FC462352BDFE}" sibTransId="{58D8A166-1B41-46FF-BE3A-6D965E0C63DD}"/>
    <dgm:cxn modelId="{39EFA8B3-AD9B-4BCB-B81E-26A1B7679D3D}" type="presOf" srcId="{A492653F-1744-401D-8B61-70C6E60CE665}" destId="{8A5DC9AB-D44D-418C-A0EA-1BEDD5A1417A}" srcOrd="1" destOrd="0" presId="urn:microsoft.com/office/officeart/2005/8/layout/process1"/>
    <dgm:cxn modelId="{278471B6-C98F-4E1A-95C6-ADCA372E4FEE}" type="presOf" srcId="{A492653F-1744-401D-8B61-70C6E60CE665}" destId="{D741ECA2-62D6-43FF-A9B0-611E547F6584}" srcOrd="0" destOrd="0" presId="urn:microsoft.com/office/officeart/2005/8/layout/process1"/>
    <dgm:cxn modelId="{B0A996BB-19EC-444C-904D-E9A80A877045}" srcId="{54A2414B-F0CE-4EAD-A82F-A51CA3293394}" destId="{CDFA58D3-2F39-472E-85E5-F0FBE7E390BB}" srcOrd="0" destOrd="0" parTransId="{5C8F83F9-EC4F-4BB2-A395-3748FFA0E851}" sibTransId="{A492653F-1744-401D-8B61-70C6E60CE665}"/>
    <dgm:cxn modelId="{8D96A5C9-C94E-4BA9-8523-A8E1152BF2F2}" type="presOf" srcId="{D8859FA2-A27D-4FB1-8B4F-FB959B8FA151}" destId="{D010AB49-2BF9-4BEF-94B9-4A424D108893}" srcOrd="0" destOrd="0" presId="urn:microsoft.com/office/officeart/2005/8/layout/process1"/>
    <dgm:cxn modelId="{9DBB55CA-4CCB-41C0-88D3-333E7AAAD573}" type="presOf" srcId="{60ED17D4-1FF3-43FB-8AF0-6EE2F7CDD77B}" destId="{D4349117-E5CC-4885-8903-7D4B4EE5FF16}" srcOrd="0" destOrd="0" presId="urn:microsoft.com/office/officeart/2005/8/layout/process1"/>
    <dgm:cxn modelId="{9CED6587-18E5-41AB-9B03-59C7AEA62AAE}" type="presParOf" srcId="{788EAA8C-A674-46AC-BAFF-602AC7C5B301}" destId="{0BE3DD68-7CA2-46D0-AAF0-EF1A98BA1046}" srcOrd="0" destOrd="0" presId="urn:microsoft.com/office/officeart/2005/8/layout/process1"/>
    <dgm:cxn modelId="{9BB1EB17-DAAE-4E1A-8C2B-09CD89B48BB8}" type="presParOf" srcId="{788EAA8C-A674-46AC-BAFF-602AC7C5B301}" destId="{D741ECA2-62D6-43FF-A9B0-611E547F6584}" srcOrd="1" destOrd="0" presId="urn:microsoft.com/office/officeart/2005/8/layout/process1"/>
    <dgm:cxn modelId="{BF47BEDA-3A4F-47F0-9DD8-8668CD26427E}" type="presParOf" srcId="{D741ECA2-62D6-43FF-A9B0-611E547F6584}" destId="{8A5DC9AB-D44D-418C-A0EA-1BEDD5A1417A}" srcOrd="0" destOrd="0" presId="urn:microsoft.com/office/officeart/2005/8/layout/process1"/>
    <dgm:cxn modelId="{965FC9A4-0F99-4C75-9AEA-E7E138805EC9}" type="presParOf" srcId="{788EAA8C-A674-46AC-BAFF-602AC7C5B301}" destId="{D010AB49-2BF9-4BEF-94B9-4A424D108893}" srcOrd="2" destOrd="0" presId="urn:microsoft.com/office/officeart/2005/8/layout/process1"/>
    <dgm:cxn modelId="{F5D788CA-59E3-4A7C-8FC7-7B3DFF77EDD6}" type="presParOf" srcId="{788EAA8C-A674-46AC-BAFF-602AC7C5B301}" destId="{D4349117-E5CC-4885-8903-7D4B4EE5FF16}" srcOrd="3" destOrd="0" presId="urn:microsoft.com/office/officeart/2005/8/layout/process1"/>
    <dgm:cxn modelId="{9789F667-A59D-44BD-9A0C-6A8F39D695F7}" type="presParOf" srcId="{D4349117-E5CC-4885-8903-7D4B4EE5FF16}" destId="{9291E6D0-C0C7-4A93-B50A-E863489C8FB1}" srcOrd="0" destOrd="0" presId="urn:microsoft.com/office/officeart/2005/8/layout/process1"/>
    <dgm:cxn modelId="{BFF246A6-7277-4F8D-A15E-0E91E48AEBD8}" type="presParOf" srcId="{788EAA8C-A674-46AC-BAFF-602AC7C5B301}" destId="{5F6E0C9C-EAB3-4FD1-A11A-AD0E9B06499F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7C4C1B-71FD-41EE-AEBD-49C08B12F788}" type="doc">
      <dgm:prSet loTypeId="urn:microsoft.com/office/officeart/2005/8/layout/default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0019B38-E31B-4789-9045-9F8B633819F3}">
      <dgm:prSet phldrT="[Text]"/>
      <dgm:spPr/>
      <dgm:t>
        <a:bodyPr/>
        <a:lstStyle/>
        <a:p>
          <a:r>
            <a:rPr lang="en-GB" dirty="0"/>
            <a:t>Article 1.4 </a:t>
          </a:r>
        </a:p>
        <a:p>
          <a:r>
            <a:rPr lang="en-GB" dirty="0"/>
            <a:t>82</a:t>
          </a:r>
        </a:p>
      </dgm:t>
    </dgm:pt>
    <dgm:pt modelId="{54CD72BA-B0E3-477A-AC45-51A3E6332C67}" type="parTrans" cxnId="{9EF58037-3581-4A41-B89D-F9624BD04D72}">
      <dgm:prSet/>
      <dgm:spPr/>
      <dgm:t>
        <a:bodyPr/>
        <a:lstStyle/>
        <a:p>
          <a:endParaRPr lang="en-GB"/>
        </a:p>
      </dgm:t>
    </dgm:pt>
    <dgm:pt modelId="{6786DA1D-E08E-4017-A61A-05E139C3D8B3}" type="sibTrans" cxnId="{9EF58037-3581-4A41-B89D-F9624BD04D72}">
      <dgm:prSet/>
      <dgm:spPr/>
      <dgm:t>
        <a:bodyPr/>
        <a:lstStyle/>
        <a:p>
          <a:endParaRPr lang="en-GB"/>
        </a:p>
      </dgm:t>
    </dgm:pt>
    <dgm:pt modelId="{F9C014AF-AEB7-4A96-8553-5B6801143BE1}">
      <dgm:prSet phldrT="[Text]"/>
      <dgm:spPr/>
      <dgm:t>
        <a:bodyPr/>
        <a:lstStyle/>
        <a:p>
          <a:r>
            <a:rPr lang="en-GB" dirty="0"/>
            <a:t>Article 10.4.3 </a:t>
          </a:r>
        </a:p>
        <a:p>
          <a:r>
            <a:rPr lang="en-GB" dirty="0"/>
            <a:t>67</a:t>
          </a:r>
        </a:p>
      </dgm:t>
    </dgm:pt>
    <dgm:pt modelId="{39A17514-720C-4E40-A2A0-69455253012B}" type="parTrans" cxnId="{4FEF575E-524E-4A26-9691-71F524F0FC32}">
      <dgm:prSet/>
      <dgm:spPr/>
      <dgm:t>
        <a:bodyPr/>
        <a:lstStyle/>
        <a:p>
          <a:endParaRPr lang="en-GB"/>
        </a:p>
      </dgm:t>
    </dgm:pt>
    <dgm:pt modelId="{B1C78422-76A8-4457-8B44-848350A24240}" type="sibTrans" cxnId="{4FEF575E-524E-4A26-9691-71F524F0FC32}">
      <dgm:prSet/>
      <dgm:spPr/>
      <dgm:t>
        <a:bodyPr/>
        <a:lstStyle/>
        <a:p>
          <a:endParaRPr lang="en-GB"/>
        </a:p>
      </dgm:t>
    </dgm:pt>
    <dgm:pt modelId="{52EB928D-BA86-462D-91EC-3EEA36CEADEE}">
      <dgm:prSet phldrT="[Text]"/>
      <dgm:spPr/>
      <dgm:t>
        <a:bodyPr/>
        <a:lstStyle/>
        <a:p>
          <a:r>
            <a:rPr lang="en-GB" dirty="0"/>
            <a:t>Article 10.6.2 </a:t>
          </a:r>
        </a:p>
        <a:p>
          <a:r>
            <a:rPr lang="en-GB" dirty="0"/>
            <a:t>85</a:t>
          </a:r>
        </a:p>
      </dgm:t>
    </dgm:pt>
    <dgm:pt modelId="{32FC84E7-6A7D-4FAC-8446-8B778B92E6DB}" type="parTrans" cxnId="{92F9BF9A-B6F1-4F04-84F3-CF19539361D8}">
      <dgm:prSet/>
      <dgm:spPr/>
      <dgm:t>
        <a:bodyPr/>
        <a:lstStyle/>
        <a:p>
          <a:endParaRPr lang="en-GB"/>
        </a:p>
      </dgm:t>
    </dgm:pt>
    <dgm:pt modelId="{7789A8BD-8835-44AF-B288-9D14E4D610AE}" type="sibTrans" cxnId="{92F9BF9A-B6F1-4F04-84F3-CF19539361D8}">
      <dgm:prSet/>
      <dgm:spPr/>
      <dgm:t>
        <a:bodyPr/>
        <a:lstStyle/>
        <a:p>
          <a:endParaRPr lang="en-GB"/>
        </a:p>
      </dgm:t>
    </dgm:pt>
    <dgm:pt modelId="{96AA1655-DB11-439C-AC46-5301295EB3E7}">
      <dgm:prSet phldrT="[Text]"/>
      <dgm:spPr/>
      <dgm:t>
        <a:bodyPr/>
        <a:lstStyle/>
        <a:p>
          <a:r>
            <a:rPr lang="en-GB" dirty="0"/>
            <a:t>Article 12.2.2 76</a:t>
          </a:r>
        </a:p>
      </dgm:t>
    </dgm:pt>
    <dgm:pt modelId="{BCA897CD-EB96-4BBD-B7CF-A25552DFB0E9}" type="parTrans" cxnId="{C353FDE3-B652-4540-AA2A-8F40A2A60D19}">
      <dgm:prSet/>
      <dgm:spPr/>
      <dgm:t>
        <a:bodyPr/>
        <a:lstStyle/>
        <a:p>
          <a:endParaRPr lang="en-GB"/>
        </a:p>
      </dgm:t>
    </dgm:pt>
    <dgm:pt modelId="{A1F58975-6D0E-4D34-8138-4602EF01AD80}" type="sibTrans" cxnId="{C353FDE3-B652-4540-AA2A-8F40A2A60D19}">
      <dgm:prSet/>
      <dgm:spPr/>
      <dgm:t>
        <a:bodyPr/>
        <a:lstStyle/>
        <a:p>
          <a:endParaRPr lang="en-GB"/>
        </a:p>
      </dgm:t>
    </dgm:pt>
    <dgm:pt modelId="{E0D16563-C668-4D17-9B98-8A27B43EEF13}" type="pres">
      <dgm:prSet presAssocID="{607C4C1B-71FD-41EE-AEBD-49C08B12F788}" presName="diagram" presStyleCnt="0">
        <dgm:presLayoutVars>
          <dgm:dir/>
          <dgm:resizeHandles val="exact"/>
        </dgm:presLayoutVars>
      </dgm:prSet>
      <dgm:spPr/>
    </dgm:pt>
    <dgm:pt modelId="{9C645ADE-F401-4770-8158-0BCF5F62FBE3}" type="pres">
      <dgm:prSet presAssocID="{30019B38-E31B-4789-9045-9F8B633819F3}" presName="node" presStyleLbl="node1" presStyleIdx="0" presStyleCnt="4">
        <dgm:presLayoutVars>
          <dgm:bulletEnabled val="1"/>
        </dgm:presLayoutVars>
      </dgm:prSet>
      <dgm:spPr/>
    </dgm:pt>
    <dgm:pt modelId="{9F6A7E48-F28C-429C-A826-7FD4C5D67773}" type="pres">
      <dgm:prSet presAssocID="{6786DA1D-E08E-4017-A61A-05E139C3D8B3}" presName="sibTrans" presStyleCnt="0"/>
      <dgm:spPr/>
    </dgm:pt>
    <dgm:pt modelId="{CBD7C928-2F5A-4196-BBE2-2929EF310D0C}" type="pres">
      <dgm:prSet presAssocID="{F9C014AF-AEB7-4A96-8553-5B6801143BE1}" presName="node" presStyleLbl="node1" presStyleIdx="1" presStyleCnt="4">
        <dgm:presLayoutVars>
          <dgm:bulletEnabled val="1"/>
        </dgm:presLayoutVars>
      </dgm:prSet>
      <dgm:spPr/>
    </dgm:pt>
    <dgm:pt modelId="{FCFF5C2C-2298-4D86-851A-16CAF3851C61}" type="pres">
      <dgm:prSet presAssocID="{B1C78422-76A8-4457-8B44-848350A24240}" presName="sibTrans" presStyleCnt="0"/>
      <dgm:spPr/>
    </dgm:pt>
    <dgm:pt modelId="{848C699C-2E0B-4CA2-9E2B-F54C196B1FAF}" type="pres">
      <dgm:prSet presAssocID="{52EB928D-BA86-462D-91EC-3EEA36CEADEE}" presName="node" presStyleLbl="node1" presStyleIdx="2" presStyleCnt="4">
        <dgm:presLayoutVars>
          <dgm:bulletEnabled val="1"/>
        </dgm:presLayoutVars>
      </dgm:prSet>
      <dgm:spPr/>
    </dgm:pt>
    <dgm:pt modelId="{8865DB27-831D-4BBB-B597-CCDC2910E2FF}" type="pres">
      <dgm:prSet presAssocID="{7789A8BD-8835-44AF-B288-9D14E4D610AE}" presName="sibTrans" presStyleCnt="0"/>
      <dgm:spPr/>
    </dgm:pt>
    <dgm:pt modelId="{50728F4A-FB71-4B2A-B253-1B8994009615}" type="pres">
      <dgm:prSet presAssocID="{96AA1655-DB11-439C-AC46-5301295EB3E7}" presName="node" presStyleLbl="node1" presStyleIdx="3" presStyleCnt="4">
        <dgm:presLayoutVars>
          <dgm:bulletEnabled val="1"/>
        </dgm:presLayoutVars>
      </dgm:prSet>
      <dgm:spPr/>
    </dgm:pt>
  </dgm:ptLst>
  <dgm:cxnLst>
    <dgm:cxn modelId="{9C9FA11A-249B-4E16-8474-A00702986A29}" type="presOf" srcId="{F9C014AF-AEB7-4A96-8553-5B6801143BE1}" destId="{CBD7C928-2F5A-4196-BBE2-2929EF310D0C}" srcOrd="0" destOrd="0" presId="urn:microsoft.com/office/officeart/2005/8/layout/default"/>
    <dgm:cxn modelId="{9EF58037-3581-4A41-B89D-F9624BD04D72}" srcId="{607C4C1B-71FD-41EE-AEBD-49C08B12F788}" destId="{30019B38-E31B-4789-9045-9F8B633819F3}" srcOrd="0" destOrd="0" parTransId="{54CD72BA-B0E3-477A-AC45-51A3E6332C67}" sibTransId="{6786DA1D-E08E-4017-A61A-05E139C3D8B3}"/>
    <dgm:cxn modelId="{4FEF575E-524E-4A26-9691-71F524F0FC32}" srcId="{607C4C1B-71FD-41EE-AEBD-49C08B12F788}" destId="{F9C014AF-AEB7-4A96-8553-5B6801143BE1}" srcOrd="1" destOrd="0" parTransId="{39A17514-720C-4E40-A2A0-69455253012B}" sibTransId="{B1C78422-76A8-4457-8B44-848350A24240}"/>
    <dgm:cxn modelId="{F5F67F49-D16D-4E2F-8973-4070F0BB8FBC}" type="presOf" srcId="{96AA1655-DB11-439C-AC46-5301295EB3E7}" destId="{50728F4A-FB71-4B2A-B253-1B8994009615}" srcOrd="0" destOrd="0" presId="urn:microsoft.com/office/officeart/2005/8/layout/default"/>
    <dgm:cxn modelId="{9671196E-A782-40DE-89EC-4F17D34735F7}" type="presOf" srcId="{607C4C1B-71FD-41EE-AEBD-49C08B12F788}" destId="{E0D16563-C668-4D17-9B98-8A27B43EEF13}" srcOrd="0" destOrd="0" presId="urn:microsoft.com/office/officeart/2005/8/layout/default"/>
    <dgm:cxn modelId="{EE589B97-28A1-4C0F-8D08-DEDC09E7EFF7}" type="presOf" srcId="{30019B38-E31B-4789-9045-9F8B633819F3}" destId="{9C645ADE-F401-4770-8158-0BCF5F62FBE3}" srcOrd="0" destOrd="0" presId="urn:microsoft.com/office/officeart/2005/8/layout/default"/>
    <dgm:cxn modelId="{92F9BF9A-B6F1-4F04-84F3-CF19539361D8}" srcId="{607C4C1B-71FD-41EE-AEBD-49C08B12F788}" destId="{52EB928D-BA86-462D-91EC-3EEA36CEADEE}" srcOrd="2" destOrd="0" parTransId="{32FC84E7-6A7D-4FAC-8446-8B778B92E6DB}" sibTransId="{7789A8BD-8835-44AF-B288-9D14E4D610AE}"/>
    <dgm:cxn modelId="{2BEDDAB0-F6F7-497F-A23E-EDBCE2ADADC8}" type="presOf" srcId="{52EB928D-BA86-462D-91EC-3EEA36CEADEE}" destId="{848C699C-2E0B-4CA2-9E2B-F54C196B1FAF}" srcOrd="0" destOrd="0" presId="urn:microsoft.com/office/officeart/2005/8/layout/default"/>
    <dgm:cxn modelId="{C353FDE3-B652-4540-AA2A-8F40A2A60D19}" srcId="{607C4C1B-71FD-41EE-AEBD-49C08B12F788}" destId="{96AA1655-DB11-439C-AC46-5301295EB3E7}" srcOrd="3" destOrd="0" parTransId="{BCA897CD-EB96-4BBD-B7CF-A25552DFB0E9}" sibTransId="{A1F58975-6D0E-4D34-8138-4602EF01AD80}"/>
    <dgm:cxn modelId="{44107AD5-2556-4261-9121-B315E9800DFC}" type="presParOf" srcId="{E0D16563-C668-4D17-9B98-8A27B43EEF13}" destId="{9C645ADE-F401-4770-8158-0BCF5F62FBE3}" srcOrd="0" destOrd="0" presId="urn:microsoft.com/office/officeart/2005/8/layout/default"/>
    <dgm:cxn modelId="{41CBB15E-A3D0-4140-93B9-7C1B8840C70E}" type="presParOf" srcId="{E0D16563-C668-4D17-9B98-8A27B43EEF13}" destId="{9F6A7E48-F28C-429C-A826-7FD4C5D67773}" srcOrd="1" destOrd="0" presId="urn:microsoft.com/office/officeart/2005/8/layout/default"/>
    <dgm:cxn modelId="{BF36E411-8DB4-44D3-9B2B-08772EED0EA3}" type="presParOf" srcId="{E0D16563-C668-4D17-9B98-8A27B43EEF13}" destId="{CBD7C928-2F5A-4196-BBE2-2929EF310D0C}" srcOrd="2" destOrd="0" presId="urn:microsoft.com/office/officeart/2005/8/layout/default"/>
    <dgm:cxn modelId="{306D5463-4B61-440A-9890-3CCAC885F584}" type="presParOf" srcId="{E0D16563-C668-4D17-9B98-8A27B43EEF13}" destId="{FCFF5C2C-2298-4D86-851A-16CAF3851C61}" srcOrd="3" destOrd="0" presId="urn:microsoft.com/office/officeart/2005/8/layout/default"/>
    <dgm:cxn modelId="{B09D34FB-B15F-4068-ADA7-6E71F12A617A}" type="presParOf" srcId="{E0D16563-C668-4D17-9B98-8A27B43EEF13}" destId="{848C699C-2E0B-4CA2-9E2B-F54C196B1FAF}" srcOrd="4" destOrd="0" presId="urn:microsoft.com/office/officeart/2005/8/layout/default"/>
    <dgm:cxn modelId="{08109E22-DEE9-4738-AD68-809782F69F94}" type="presParOf" srcId="{E0D16563-C668-4D17-9B98-8A27B43EEF13}" destId="{8865DB27-831D-4BBB-B597-CCDC2910E2FF}" srcOrd="5" destOrd="0" presId="urn:microsoft.com/office/officeart/2005/8/layout/default"/>
    <dgm:cxn modelId="{4F82DBC1-0275-495D-9B0A-FFFA79F6D845}" type="presParOf" srcId="{E0D16563-C668-4D17-9B98-8A27B43EEF13}" destId="{50728F4A-FB71-4B2A-B253-1B8994009615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2524F8-87B6-45D1-8190-7F770B90CE7E}" type="doc">
      <dgm:prSet loTypeId="urn:microsoft.com/office/officeart/2005/8/layout/default" loCatId="list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3C0C3E48-A350-49CD-A174-24599413D04F}">
      <dgm:prSet phldrT="[Text]"/>
      <dgm:spPr/>
      <dgm:t>
        <a:bodyPr/>
        <a:lstStyle/>
        <a:p>
          <a:r>
            <a:rPr lang="en-GB" dirty="0"/>
            <a:t>Article 22.1</a:t>
          </a:r>
        </a:p>
        <a:p>
          <a:r>
            <a:rPr lang="en-GB" dirty="0"/>
            <a:t>16</a:t>
          </a:r>
        </a:p>
      </dgm:t>
    </dgm:pt>
    <dgm:pt modelId="{B51A52AC-E1C2-4D60-BD03-6592F998E94F}" type="parTrans" cxnId="{5F8999D4-1D8E-45D0-B2F9-476A3B6F5AF6}">
      <dgm:prSet/>
      <dgm:spPr/>
      <dgm:t>
        <a:bodyPr/>
        <a:lstStyle/>
        <a:p>
          <a:endParaRPr lang="en-GB"/>
        </a:p>
      </dgm:t>
    </dgm:pt>
    <dgm:pt modelId="{375FAC78-508C-4D90-9A7B-3C6D34EEE8DA}" type="sibTrans" cxnId="{5F8999D4-1D8E-45D0-B2F9-476A3B6F5AF6}">
      <dgm:prSet/>
      <dgm:spPr/>
      <dgm:t>
        <a:bodyPr/>
        <a:lstStyle/>
        <a:p>
          <a:endParaRPr lang="en-GB"/>
        </a:p>
      </dgm:t>
    </dgm:pt>
    <dgm:pt modelId="{7F0942A0-FEE7-4D75-9BD9-60BE4C0640FE}">
      <dgm:prSet phldrT="[Text]"/>
      <dgm:spPr/>
      <dgm:t>
        <a:bodyPr/>
        <a:lstStyle/>
        <a:p>
          <a:r>
            <a:rPr lang="en-GB" dirty="0"/>
            <a:t>Article 22.2</a:t>
          </a:r>
        </a:p>
        <a:p>
          <a:r>
            <a:rPr lang="en-GB" dirty="0"/>
            <a:t>9</a:t>
          </a:r>
        </a:p>
      </dgm:t>
    </dgm:pt>
    <dgm:pt modelId="{97AD5794-A880-49BC-9191-2049F865D186}" type="parTrans" cxnId="{254315F5-F551-49C7-8E77-23DF42A2A215}">
      <dgm:prSet/>
      <dgm:spPr/>
      <dgm:t>
        <a:bodyPr/>
        <a:lstStyle/>
        <a:p>
          <a:endParaRPr lang="en-GB"/>
        </a:p>
      </dgm:t>
    </dgm:pt>
    <dgm:pt modelId="{43525EFB-DA8D-4C05-B37C-666D5307D907}" type="sibTrans" cxnId="{254315F5-F551-49C7-8E77-23DF42A2A215}">
      <dgm:prSet/>
      <dgm:spPr/>
      <dgm:t>
        <a:bodyPr/>
        <a:lstStyle/>
        <a:p>
          <a:endParaRPr lang="en-GB"/>
        </a:p>
      </dgm:t>
    </dgm:pt>
    <dgm:pt modelId="{3F68212D-BA49-443F-984A-ACACFB48CC48}">
      <dgm:prSet phldrT="[Text]"/>
      <dgm:spPr/>
      <dgm:t>
        <a:bodyPr/>
        <a:lstStyle/>
        <a:p>
          <a:r>
            <a:rPr lang="en-GB" dirty="0"/>
            <a:t>Article 22.3</a:t>
          </a:r>
        </a:p>
        <a:p>
          <a:r>
            <a:rPr lang="en-GB" dirty="0"/>
            <a:t>20</a:t>
          </a:r>
        </a:p>
      </dgm:t>
    </dgm:pt>
    <dgm:pt modelId="{E3809647-FF8B-4247-944F-A9CCCE56F908}" type="parTrans" cxnId="{90ED8679-A62D-4E11-B289-C7D72DC08693}">
      <dgm:prSet/>
      <dgm:spPr/>
      <dgm:t>
        <a:bodyPr/>
        <a:lstStyle/>
        <a:p>
          <a:endParaRPr lang="en-GB"/>
        </a:p>
      </dgm:t>
    </dgm:pt>
    <dgm:pt modelId="{1B6AA4C1-6A3F-4620-AFBA-0551F9C36382}" type="sibTrans" cxnId="{90ED8679-A62D-4E11-B289-C7D72DC08693}">
      <dgm:prSet/>
      <dgm:spPr/>
      <dgm:t>
        <a:bodyPr/>
        <a:lstStyle/>
        <a:p>
          <a:endParaRPr lang="en-GB"/>
        </a:p>
      </dgm:t>
    </dgm:pt>
    <dgm:pt modelId="{95F275C5-3281-4540-A2B7-69BD9BB10766}" type="pres">
      <dgm:prSet presAssocID="{B42524F8-87B6-45D1-8190-7F770B90CE7E}" presName="diagram" presStyleCnt="0">
        <dgm:presLayoutVars>
          <dgm:dir/>
          <dgm:resizeHandles val="exact"/>
        </dgm:presLayoutVars>
      </dgm:prSet>
      <dgm:spPr/>
    </dgm:pt>
    <dgm:pt modelId="{BDEBE853-CA54-46BD-8187-36A156B1FF43}" type="pres">
      <dgm:prSet presAssocID="{3C0C3E48-A350-49CD-A174-24599413D04F}" presName="node" presStyleLbl="node1" presStyleIdx="0" presStyleCnt="3">
        <dgm:presLayoutVars>
          <dgm:bulletEnabled val="1"/>
        </dgm:presLayoutVars>
      </dgm:prSet>
      <dgm:spPr/>
    </dgm:pt>
    <dgm:pt modelId="{BF52FE53-915D-48D0-A4D6-723FDFC289C4}" type="pres">
      <dgm:prSet presAssocID="{375FAC78-508C-4D90-9A7B-3C6D34EEE8DA}" presName="sibTrans" presStyleCnt="0"/>
      <dgm:spPr/>
    </dgm:pt>
    <dgm:pt modelId="{92F91615-5D90-401A-A80D-23DE2E4CEA93}" type="pres">
      <dgm:prSet presAssocID="{7F0942A0-FEE7-4D75-9BD9-60BE4C0640FE}" presName="node" presStyleLbl="node1" presStyleIdx="1" presStyleCnt="3">
        <dgm:presLayoutVars>
          <dgm:bulletEnabled val="1"/>
        </dgm:presLayoutVars>
      </dgm:prSet>
      <dgm:spPr/>
    </dgm:pt>
    <dgm:pt modelId="{9BC865C3-7799-42CA-B0F7-227D73DFD223}" type="pres">
      <dgm:prSet presAssocID="{43525EFB-DA8D-4C05-B37C-666D5307D907}" presName="sibTrans" presStyleCnt="0"/>
      <dgm:spPr/>
    </dgm:pt>
    <dgm:pt modelId="{63C487E4-6C52-4F94-BC10-C71DA2EBAAA3}" type="pres">
      <dgm:prSet presAssocID="{3F68212D-BA49-443F-984A-ACACFB48CC48}" presName="node" presStyleLbl="node1" presStyleIdx="2" presStyleCnt="3">
        <dgm:presLayoutVars>
          <dgm:bulletEnabled val="1"/>
        </dgm:presLayoutVars>
      </dgm:prSet>
      <dgm:spPr/>
    </dgm:pt>
  </dgm:ptLst>
  <dgm:cxnLst>
    <dgm:cxn modelId="{B6FB573A-B4A1-4576-8E31-92116885F4B8}" type="presOf" srcId="{3F68212D-BA49-443F-984A-ACACFB48CC48}" destId="{63C487E4-6C52-4F94-BC10-C71DA2EBAAA3}" srcOrd="0" destOrd="0" presId="urn:microsoft.com/office/officeart/2005/8/layout/default"/>
    <dgm:cxn modelId="{353E634B-9A40-4AF2-A7A2-CD2451455A3D}" type="presOf" srcId="{7F0942A0-FEE7-4D75-9BD9-60BE4C0640FE}" destId="{92F91615-5D90-401A-A80D-23DE2E4CEA93}" srcOrd="0" destOrd="0" presId="urn:microsoft.com/office/officeart/2005/8/layout/default"/>
    <dgm:cxn modelId="{90ED8679-A62D-4E11-B289-C7D72DC08693}" srcId="{B42524F8-87B6-45D1-8190-7F770B90CE7E}" destId="{3F68212D-BA49-443F-984A-ACACFB48CC48}" srcOrd="2" destOrd="0" parTransId="{E3809647-FF8B-4247-944F-A9CCCE56F908}" sibTransId="{1B6AA4C1-6A3F-4620-AFBA-0551F9C36382}"/>
    <dgm:cxn modelId="{E736649C-7B4A-4EDC-BAC7-056B138A32F2}" type="presOf" srcId="{3C0C3E48-A350-49CD-A174-24599413D04F}" destId="{BDEBE853-CA54-46BD-8187-36A156B1FF43}" srcOrd="0" destOrd="0" presId="urn:microsoft.com/office/officeart/2005/8/layout/default"/>
    <dgm:cxn modelId="{5F8999D4-1D8E-45D0-B2F9-476A3B6F5AF6}" srcId="{B42524F8-87B6-45D1-8190-7F770B90CE7E}" destId="{3C0C3E48-A350-49CD-A174-24599413D04F}" srcOrd="0" destOrd="0" parTransId="{B51A52AC-E1C2-4D60-BD03-6592F998E94F}" sibTransId="{375FAC78-508C-4D90-9A7B-3C6D34EEE8DA}"/>
    <dgm:cxn modelId="{277033D7-134C-495C-962F-D64F3A375D3A}" type="presOf" srcId="{B42524F8-87B6-45D1-8190-7F770B90CE7E}" destId="{95F275C5-3281-4540-A2B7-69BD9BB10766}" srcOrd="0" destOrd="0" presId="urn:microsoft.com/office/officeart/2005/8/layout/default"/>
    <dgm:cxn modelId="{254315F5-F551-49C7-8E77-23DF42A2A215}" srcId="{B42524F8-87B6-45D1-8190-7F770B90CE7E}" destId="{7F0942A0-FEE7-4D75-9BD9-60BE4C0640FE}" srcOrd="1" destOrd="0" parTransId="{97AD5794-A880-49BC-9191-2049F865D186}" sibTransId="{43525EFB-DA8D-4C05-B37C-666D5307D907}"/>
    <dgm:cxn modelId="{4DD2FCF1-D4AA-4E3D-BA91-34C0CDF97D66}" type="presParOf" srcId="{95F275C5-3281-4540-A2B7-69BD9BB10766}" destId="{BDEBE853-CA54-46BD-8187-36A156B1FF43}" srcOrd="0" destOrd="0" presId="urn:microsoft.com/office/officeart/2005/8/layout/default"/>
    <dgm:cxn modelId="{C53C86EC-0581-4B93-BB7F-B3681388ABA1}" type="presParOf" srcId="{95F275C5-3281-4540-A2B7-69BD9BB10766}" destId="{BF52FE53-915D-48D0-A4D6-723FDFC289C4}" srcOrd="1" destOrd="0" presId="urn:microsoft.com/office/officeart/2005/8/layout/default"/>
    <dgm:cxn modelId="{1312F744-AA5E-4DA7-9365-68C8206DE32C}" type="presParOf" srcId="{95F275C5-3281-4540-A2B7-69BD9BB10766}" destId="{92F91615-5D90-401A-A80D-23DE2E4CEA93}" srcOrd="2" destOrd="0" presId="urn:microsoft.com/office/officeart/2005/8/layout/default"/>
    <dgm:cxn modelId="{C144D690-1AAF-4C27-AB4C-CEDA286BAA4D}" type="presParOf" srcId="{95F275C5-3281-4540-A2B7-69BD9BB10766}" destId="{9BC865C3-7799-42CA-B0F7-227D73DFD223}" srcOrd="3" destOrd="0" presId="urn:microsoft.com/office/officeart/2005/8/layout/default"/>
    <dgm:cxn modelId="{75E1AAAC-209C-4033-8E3E-B11B711D3EAC}" type="presParOf" srcId="{95F275C5-3281-4540-A2B7-69BD9BB10766}" destId="{63C487E4-6C52-4F94-BC10-C71DA2EBAAA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E3DD68-7CA2-46D0-AAF0-EF1A98BA1046}">
      <dsp:nvSpPr>
        <dsp:cNvPr id="0" name=""/>
        <dsp:cNvSpPr/>
      </dsp:nvSpPr>
      <dsp:spPr>
        <a:xfrm>
          <a:off x="8805" y="132419"/>
          <a:ext cx="2631868" cy="15791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LDCs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Definitive B dates 22 February 2020</a:t>
          </a:r>
        </a:p>
      </dsp:txBody>
      <dsp:txXfrm>
        <a:off x="55056" y="178670"/>
        <a:ext cx="2539366" cy="1486619"/>
      </dsp:txXfrm>
    </dsp:sp>
    <dsp:sp modelId="{D741ECA2-62D6-43FF-A9B0-611E547F6584}">
      <dsp:nvSpPr>
        <dsp:cNvPr id="0" name=""/>
        <dsp:cNvSpPr/>
      </dsp:nvSpPr>
      <dsp:spPr>
        <a:xfrm>
          <a:off x="2903861" y="595628"/>
          <a:ext cx="557956" cy="65270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000" kern="1200"/>
        </a:p>
      </dsp:txBody>
      <dsp:txXfrm>
        <a:off x="2903861" y="726169"/>
        <a:ext cx="390569" cy="391621"/>
      </dsp:txXfrm>
    </dsp:sp>
    <dsp:sp modelId="{D010AB49-2BF9-4BEF-94B9-4A424D108893}">
      <dsp:nvSpPr>
        <dsp:cNvPr id="0" name=""/>
        <dsp:cNvSpPr/>
      </dsp:nvSpPr>
      <dsp:spPr>
        <a:xfrm>
          <a:off x="3693422" y="132419"/>
          <a:ext cx="2631868" cy="15791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LDCs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Indicative C dates 22 February 2021</a:t>
          </a:r>
        </a:p>
      </dsp:txBody>
      <dsp:txXfrm>
        <a:off x="3739673" y="178670"/>
        <a:ext cx="2539366" cy="1486619"/>
      </dsp:txXfrm>
    </dsp:sp>
    <dsp:sp modelId="{D4349117-E5CC-4885-8903-7D4B4EE5FF16}">
      <dsp:nvSpPr>
        <dsp:cNvPr id="0" name=""/>
        <dsp:cNvSpPr/>
      </dsp:nvSpPr>
      <dsp:spPr>
        <a:xfrm>
          <a:off x="6588477" y="595628"/>
          <a:ext cx="557956" cy="652703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000" kern="1200"/>
        </a:p>
      </dsp:txBody>
      <dsp:txXfrm>
        <a:off x="6588477" y="726169"/>
        <a:ext cx="390569" cy="391621"/>
      </dsp:txXfrm>
    </dsp:sp>
    <dsp:sp modelId="{5F6E0C9C-EAB3-4FD1-A11A-AD0E9B06499F}">
      <dsp:nvSpPr>
        <dsp:cNvPr id="0" name=""/>
        <dsp:cNvSpPr/>
      </dsp:nvSpPr>
      <dsp:spPr>
        <a:xfrm>
          <a:off x="7378038" y="132419"/>
          <a:ext cx="2631868" cy="15791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LDCs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 dirty="0"/>
            <a:t>Definitive C dates 22 August 2022</a:t>
          </a:r>
        </a:p>
      </dsp:txBody>
      <dsp:txXfrm>
        <a:off x="7424289" y="178670"/>
        <a:ext cx="2539366" cy="14866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645ADE-F401-4770-8158-0BCF5F62FBE3}">
      <dsp:nvSpPr>
        <dsp:cNvPr id="0" name=""/>
        <dsp:cNvSpPr/>
      </dsp:nvSpPr>
      <dsp:spPr>
        <a:xfrm>
          <a:off x="953417" y="1144"/>
          <a:ext cx="3722506" cy="22335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Article 1.4 </a:t>
          </a: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82</a:t>
          </a:r>
        </a:p>
      </dsp:txBody>
      <dsp:txXfrm>
        <a:off x="953417" y="1144"/>
        <a:ext cx="3722506" cy="2233503"/>
      </dsp:txXfrm>
    </dsp:sp>
    <dsp:sp modelId="{CBD7C928-2F5A-4196-BBE2-2929EF310D0C}">
      <dsp:nvSpPr>
        <dsp:cNvPr id="0" name=""/>
        <dsp:cNvSpPr/>
      </dsp:nvSpPr>
      <dsp:spPr>
        <a:xfrm>
          <a:off x="5048174" y="1144"/>
          <a:ext cx="3722506" cy="22335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Article 10.4.3 </a:t>
          </a: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67</a:t>
          </a:r>
        </a:p>
      </dsp:txBody>
      <dsp:txXfrm>
        <a:off x="5048174" y="1144"/>
        <a:ext cx="3722506" cy="2233503"/>
      </dsp:txXfrm>
    </dsp:sp>
    <dsp:sp modelId="{848C699C-2E0B-4CA2-9E2B-F54C196B1FAF}">
      <dsp:nvSpPr>
        <dsp:cNvPr id="0" name=""/>
        <dsp:cNvSpPr/>
      </dsp:nvSpPr>
      <dsp:spPr>
        <a:xfrm>
          <a:off x="953417" y="2606899"/>
          <a:ext cx="3722506" cy="22335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Article 10.6.2 </a:t>
          </a:r>
        </a:p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85</a:t>
          </a:r>
        </a:p>
      </dsp:txBody>
      <dsp:txXfrm>
        <a:off x="953417" y="2606899"/>
        <a:ext cx="3722506" cy="2233503"/>
      </dsp:txXfrm>
    </dsp:sp>
    <dsp:sp modelId="{50728F4A-FB71-4B2A-B253-1B8994009615}">
      <dsp:nvSpPr>
        <dsp:cNvPr id="0" name=""/>
        <dsp:cNvSpPr/>
      </dsp:nvSpPr>
      <dsp:spPr>
        <a:xfrm>
          <a:off x="5048174" y="2606899"/>
          <a:ext cx="3722506" cy="22335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4800" kern="1200" dirty="0"/>
            <a:t>Article 12.2.2 76</a:t>
          </a:r>
        </a:p>
      </dsp:txBody>
      <dsp:txXfrm>
        <a:off x="5048174" y="2606899"/>
        <a:ext cx="3722506" cy="22335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EBE853-CA54-46BD-8187-36A156B1FF43}">
      <dsp:nvSpPr>
        <dsp:cNvPr id="0" name=""/>
        <dsp:cNvSpPr/>
      </dsp:nvSpPr>
      <dsp:spPr>
        <a:xfrm>
          <a:off x="1285359" y="2099"/>
          <a:ext cx="3546663" cy="21279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 dirty="0"/>
            <a:t>Article 22.1</a:t>
          </a:r>
        </a:p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 dirty="0"/>
            <a:t>16</a:t>
          </a:r>
        </a:p>
      </dsp:txBody>
      <dsp:txXfrm>
        <a:off x="1285359" y="2099"/>
        <a:ext cx="3546663" cy="2127997"/>
      </dsp:txXfrm>
    </dsp:sp>
    <dsp:sp modelId="{92F91615-5D90-401A-A80D-23DE2E4CEA93}">
      <dsp:nvSpPr>
        <dsp:cNvPr id="0" name=""/>
        <dsp:cNvSpPr/>
      </dsp:nvSpPr>
      <dsp:spPr>
        <a:xfrm>
          <a:off x="5186689" y="2099"/>
          <a:ext cx="3546663" cy="21279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 dirty="0"/>
            <a:t>Article 22.2</a:t>
          </a:r>
        </a:p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 dirty="0"/>
            <a:t>9</a:t>
          </a:r>
        </a:p>
      </dsp:txBody>
      <dsp:txXfrm>
        <a:off x="5186689" y="2099"/>
        <a:ext cx="3546663" cy="2127997"/>
      </dsp:txXfrm>
    </dsp:sp>
    <dsp:sp modelId="{63C487E4-6C52-4F94-BC10-C71DA2EBAAA3}">
      <dsp:nvSpPr>
        <dsp:cNvPr id="0" name=""/>
        <dsp:cNvSpPr/>
      </dsp:nvSpPr>
      <dsp:spPr>
        <a:xfrm>
          <a:off x="3236024" y="2484764"/>
          <a:ext cx="3546663" cy="212799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reflection blurRad="12700" stA="26000" endPos="32000" dist="12700" dir="5400000" sy="-100000" rotWithShape="0"/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4310" tIns="194310" rIns="194310" bIns="194310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 dirty="0"/>
            <a:t>Article 22.3</a:t>
          </a:r>
        </a:p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100" kern="1200" dirty="0"/>
            <a:t>20</a:t>
          </a:r>
        </a:p>
      </dsp:txBody>
      <dsp:txXfrm>
        <a:off x="3236024" y="2484764"/>
        <a:ext cx="3546663" cy="21279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119E729-E55D-404B-845E-DC577504D6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946FBA-DA1A-470A-B13A-73461C473D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B54D0-8B94-4F86-8456-E452CD06F35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30DF14-D730-4373-8949-86A3548709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FE5E51-7EDB-4B3B-B974-2B57869491F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5497C-D029-429F-980E-3717ABDA6CA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440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127403-ADBF-4F9A-AC56-286D4267E516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9AE4A-F444-4CA6-A135-774714DE7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386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Pending notifications pertain to DCs and LDCs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9AE4A-F444-4CA6-A135-774714DE723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91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56 implementation notifications were received since the last committee.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9AE4A-F444-4CA6-A135-774714DE723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010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Albania, Armenia, Bolivia, Cameroon and Morocco have provided indicative but only some or none definitive dates for the implementation of category C commitments.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9AE4A-F444-4CA6-A135-774714DE723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7579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Percentage of “not notified” last session: 18.70%; reduced in half through an increase of B and 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9AE4A-F444-4CA6-A135-774714DE723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671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Notification dates have already lapsed</a:t>
            </a:r>
          </a:p>
          <a:p>
            <a:r>
              <a:rPr lang="en-GB" dirty="0"/>
              <a:t>DCs: 22/08/2017</a:t>
            </a:r>
          </a:p>
          <a:p>
            <a:r>
              <a:rPr lang="en-GB" dirty="0"/>
              <a:t>LDCs: 22/02/2019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9AE4A-F444-4CA6-A135-774714DE723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169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Since the last meeting, there was a reduction in the “to be determined” category, however there were no changes in the hierarchy of TACB requests. </a:t>
            </a:r>
          </a:p>
          <a:p>
            <a:endParaRPr lang="en-GB" dirty="0"/>
          </a:p>
          <a:p>
            <a:r>
              <a:rPr lang="en-GB" dirty="0"/>
              <a:t>These are related to the measures which have the lowest implementation rates (next slide)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9AE4A-F444-4CA6-A135-774714DE723E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8732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13 notifications were received since the last committee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9AE4A-F444-4CA6-A135-774714DE723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271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13 notifications received since the last  meeting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9AE4A-F444-4CA6-A135-774714DE723E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720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765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3369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pPr/>
              <a:t>15/10/2019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708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pPr/>
              <a:t>15/10/2019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4223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pPr/>
              <a:t>15/10/2019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156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pPr/>
              <a:t>15/10/2019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135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pPr/>
              <a:t>15/10/2019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53933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7517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836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E55AEA4-EE94-479D-B6E9-4C2B25A6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412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6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938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51735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1443789"/>
            <a:ext cx="4895055" cy="434741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1443789"/>
            <a:ext cx="4895056" cy="434741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362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1507959"/>
            <a:ext cx="4895056" cy="577516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2177551"/>
            <a:ext cx="4895056" cy="3613648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7967" y="1507959"/>
            <a:ext cx="4781382" cy="577516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2177551"/>
            <a:ext cx="4895056" cy="3613648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618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24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70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727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F7F85-0691-4B2F-AB88-313C5B3B8227}" type="datetimeFigureOut">
              <a:rPr lang="en-GB" smtClean="0"/>
              <a:t>15/10/2019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5AEA4-EE94-479D-B6E9-4C2B25A6B9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678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09" y="378617"/>
            <a:ext cx="10018713" cy="75088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1177131"/>
            <a:ext cx="10018713" cy="46140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FBF7F85-0691-4B2F-AB88-313C5B3B8227}" type="datetimeFigureOut">
              <a:rPr lang="en-GB" smtClean="0"/>
              <a:pPr/>
              <a:t>15/10/2019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E55AEA4-EE94-479D-B6E9-4C2B25A6B96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01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6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21DBE-726B-4119-83B8-21DB29C32F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Status of ratification and implementation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0FE882-152D-4FF2-BBAC-DC89FF8467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847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10EF46A-566B-44FB-BD3D-F4F9B7F67D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191924" y="1009651"/>
            <a:ext cx="9950864" cy="545504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6CEAF5E-4355-45D6-93DB-972F9D08E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984" y="83342"/>
            <a:ext cx="10018713" cy="750889"/>
          </a:xfrm>
        </p:spPr>
        <p:txBody>
          <a:bodyPr/>
          <a:lstStyle/>
          <a:p>
            <a:r>
              <a:rPr lang="en-GB" sz="4800" dirty="0"/>
              <a:t>TACB Requests</a:t>
            </a:r>
          </a:p>
        </p:txBody>
      </p:sp>
    </p:spTree>
    <p:extLst>
      <p:ext uri="{BB962C8B-B14F-4D97-AF65-F5344CB8AC3E}">
        <p14:creationId xmlns:p14="http://schemas.microsoft.com/office/powerpoint/2010/main" val="2885514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B1701-64E0-4CF0-886D-0EC02E108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/>
              <a:t>Top 5 measures with least implementation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5265116A-E365-4E81-974A-99DE4CEA4D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731" y="1261004"/>
            <a:ext cx="10215269" cy="5048046"/>
          </a:xfrm>
        </p:spPr>
      </p:pic>
    </p:spTree>
    <p:extLst>
      <p:ext uri="{BB962C8B-B14F-4D97-AF65-F5344CB8AC3E}">
        <p14:creationId xmlns:p14="http://schemas.microsoft.com/office/powerpoint/2010/main" val="3803536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1533D1E-F278-4125-9DA2-143BD049E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Transparency notifications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D334AB0-CBBC-4BF7-A691-977963DA9F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449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13FD3B8-13D0-40EB-AC34-2AC42A41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44E6645A-F91D-42F0-A0E6-5EA0B5151B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1892191"/>
              </p:ext>
            </p:extLst>
          </p:nvPr>
        </p:nvGraphicFramePr>
        <p:xfrm>
          <a:off x="1778924" y="1296785"/>
          <a:ext cx="9724098" cy="48415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026843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8F833D-6E26-4B78-A21C-C521C5CAA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Technical Assistance and Capacity Building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442526-3213-4665-98F9-15012D86B9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820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120C1B1-CCF2-4121-8023-B218B1479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2E41A32-A38D-460B-B134-97536249B1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7775364"/>
              </p:ext>
            </p:extLst>
          </p:nvPr>
        </p:nvGraphicFramePr>
        <p:xfrm>
          <a:off x="1484310" y="1548871"/>
          <a:ext cx="10018712" cy="4614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21244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95246-99EF-409F-9B09-9B0A14589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2657E4-756C-464B-A41D-5FD336964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Ratifications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Implementation notifications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Transparency notifications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TACB information notifications</a:t>
            </a:r>
          </a:p>
        </p:txBody>
      </p:sp>
    </p:spTree>
    <p:extLst>
      <p:ext uri="{BB962C8B-B14F-4D97-AF65-F5344CB8AC3E}">
        <p14:creationId xmlns:p14="http://schemas.microsoft.com/office/powerpoint/2010/main" val="2853123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C1CE0-4A8D-4817-8560-55DF8707A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Ratifications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9B74AB-B950-46E2-B818-A6E18C30D8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04210" y="1856137"/>
            <a:ext cx="5181600" cy="117424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GB" sz="2800" dirty="0"/>
              <a:t>Tajikistan (2 July 2019)</a:t>
            </a:r>
          </a:p>
        </p:txBody>
      </p:sp>
      <p:pic>
        <p:nvPicPr>
          <p:cNvPr id="5" name="Content Placeholder 6">
            <a:extLst>
              <a:ext uri="{FF2B5EF4-FFF2-40B4-BE49-F238E27FC236}">
                <a16:creationId xmlns:a16="http://schemas.microsoft.com/office/drawing/2014/main" id="{08259660-B4E8-4D11-BDAF-3AB87DC9302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0" t="22845" r="22932" b="5424"/>
          <a:stretch/>
        </p:blipFill>
        <p:spPr>
          <a:xfrm>
            <a:off x="7455134" y="1535568"/>
            <a:ext cx="3795660" cy="3550152"/>
          </a:xfrm>
          <a:prstGeom prst="rect">
            <a:avLst/>
          </a:prstGeom>
        </p:spPr>
      </p:pic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C8C1CE86-C9D8-4315-AFF4-86BCCC25B71B}"/>
              </a:ext>
            </a:extLst>
          </p:cNvPr>
          <p:cNvSpPr txBox="1">
            <a:spLocks/>
          </p:cNvSpPr>
          <p:nvPr/>
        </p:nvSpPr>
        <p:spPr>
          <a:xfrm>
            <a:off x="1604210" y="3827615"/>
            <a:ext cx="5181600" cy="117424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dirty="0"/>
              <a:t>Maldives (1 October 2019)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610F5E72-E7E9-45C4-8285-A961C204BCEC}"/>
              </a:ext>
            </a:extLst>
          </p:cNvPr>
          <p:cNvSpPr txBox="1">
            <a:spLocks/>
          </p:cNvSpPr>
          <p:nvPr/>
        </p:nvSpPr>
        <p:spPr>
          <a:xfrm>
            <a:off x="8213557" y="5318420"/>
            <a:ext cx="2134017" cy="75006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2800" dirty="0"/>
              <a:t>17 To go</a:t>
            </a:r>
          </a:p>
        </p:txBody>
      </p:sp>
    </p:spTree>
    <p:extLst>
      <p:ext uri="{BB962C8B-B14F-4D97-AF65-F5344CB8AC3E}">
        <p14:creationId xmlns:p14="http://schemas.microsoft.com/office/powerpoint/2010/main" val="4213196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1533D1E-F278-4125-9DA2-143BD049E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Implementation notifications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D334AB0-CBBC-4BF7-A691-977963DA9F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247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C33578D-9C15-49C6-8563-0413CC1F9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08" y="204920"/>
            <a:ext cx="10018713" cy="750889"/>
          </a:xfrm>
        </p:spPr>
        <p:txBody>
          <a:bodyPr/>
          <a:lstStyle/>
          <a:p>
            <a:r>
              <a:rPr lang="en-GB" dirty="0"/>
              <a:t>Overview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A8CEC61-6C0A-4C32-8F0B-830D923B3F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507025"/>
              </p:ext>
            </p:extLst>
          </p:nvPr>
        </p:nvGraphicFramePr>
        <p:xfrm>
          <a:off x="1484309" y="1352144"/>
          <a:ext cx="7180404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3468">
                  <a:extLst>
                    <a:ext uri="{9D8B030D-6E8A-4147-A177-3AD203B41FA5}">
                      <a16:colId xmlns:a16="http://schemas.microsoft.com/office/drawing/2014/main" val="130106597"/>
                    </a:ext>
                  </a:extLst>
                </a:gridCol>
                <a:gridCol w="2393468">
                  <a:extLst>
                    <a:ext uri="{9D8B030D-6E8A-4147-A177-3AD203B41FA5}">
                      <a16:colId xmlns:a16="http://schemas.microsoft.com/office/drawing/2014/main" val="2081452898"/>
                    </a:ext>
                  </a:extLst>
                </a:gridCol>
                <a:gridCol w="2393468">
                  <a:extLst>
                    <a:ext uri="{9D8B030D-6E8A-4147-A177-3AD203B41FA5}">
                      <a16:colId xmlns:a16="http://schemas.microsoft.com/office/drawing/2014/main" val="31201896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Category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Category 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Category 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4381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118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721489"/>
                  </a:ext>
                </a:extLst>
              </a:tr>
            </a:tbl>
          </a:graphicData>
        </a:graphic>
      </p:graphicFrame>
      <p:sp>
        <p:nvSpPr>
          <p:cNvPr id="7" name="Title 3">
            <a:extLst>
              <a:ext uri="{FF2B5EF4-FFF2-40B4-BE49-F238E27FC236}">
                <a16:creationId xmlns:a16="http://schemas.microsoft.com/office/drawing/2014/main" id="{87A2B145-E1A6-4CA8-ABA1-CAE4E97C9F37}"/>
              </a:ext>
            </a:extLst>
          </p:cNvPr>
          <p:cNvSpPr txBox="1">
            <a:spLocks/>
          </p:cNvSpPr>
          <p:nvPr/>
        </p:nvSpPr>
        <p:spPr>
          <a:xfrm>
            <a:off x="1086643" y="4269272"/>
            <a:ext cx="10018713" cy="75088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r>
              <a:rPr lang="en-GB" sz="4400" dirty="0"/>
              <a:t>    Deadlines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DB289E34-5206-4047-91F0-6D71ED43049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6996830"/>
              </p:ext>
            </p:extLst>
          </p:nvPr>
        </p:nvGraphicFramePr>
        <p:xfrm>
          <a:off x="1941507" y="4867355"/>
          <a:ext cx="10018713" cy="18439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2D5E2C6D-A2CE-4AF6-AA27-DCE90B6E1599}"/>
              </a:ext>
            </a:extLst>
          </p:cNvPr>
          <p:cNvSpPr txBox="1"/>
          <p:nvPr/>
        </p:nvSpPr>
        <p:spPr>
          <a:xfrm>
            <a:off x="8425003" y="2588728"/>
            <a:ext cx="3287569" cy="181588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en-GB" sz="2800" b="1" dirty="0"/>
              <a:t>56 notifications received from 48 Members since the last meeting</a:t>
            </a:r>
          </a:p>
        </p:txBody>
      </p:sp>
    </p:spTree>
    <p:extLst>
      <p:ext uri="{BB962C8B-B14F-4D97-AF65-F5344CB8AC3E}">
        <p14:creationId xmlns:p14="http://schemas.microsoft.com/office/powerpoint/2010/main" val="3839108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67915-DB7B-4E22-B975-738B502EA3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Category C notifications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32950F8-E4C8-488D-8B4F-45C97F940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07492" y="2230019"/>
            <a:ext cx="7372349" cy="2874211"/>
          </a:xfrm>
          <a:solidFill>
            <a:schemeClr val="accent1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3600" dirty="0">
                <a:solidFill>
                  <a:schemeClr val="tx1"/>
                </a:solidFill>
              </a:rPr>
              <a:t>60 developing Members have designated category C commitments to date of which 55 have presented definitive dates (92%)</a:t>
            </a:r>
          </a:p>
        </p:txBody>
      </p:sp>
    </p:spTree>
    <p:extLst>
      <p:ext uri="{BB962C8B-B14F-4D97-AF65-F5344CB8AC3E}">
        <p14:creationId xmlns:p14="http://schemas.microsoft.com/office/powerpoint/2010/main" val="2673169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D055F6C-08A0-409A-8926-D80BE60F53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1289" y="1532635"/>
            <a:ext cx="8404756" cy="503699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83D2163-F8E8-4786-ABFB-E41BC46FE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Share of categories ABC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30444BA-90B8-404C-9330-82F8D899F14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64" t="89632" r="73447" b="5180"/>
          <a:stretch/>
        </p:blipFill>
        <p:spPr>
          <a:xfrm>
            <a:off x="1484311" y="2527536"/>
            <a:ext cx="2481367" cy="517358"/>
          </a:xfrm>
        </p:spPr>
      </p:pic>
      <p:pic>
        <p:nvPicPr>
          <p:cNvPr id="9" name="Content Placeholder 7">
            <a:extLst>
              <a:ext uri="{FF2B5EF4-FFF2-40B4-BE49-F238E27FC236}">
                <a16:creationId xmlns:a16="http://schemas.microsoft.com/office/drawing/2014/main" id="{B125E73D-B9CC-439E-8DD5-3F1EC89F850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8" t="89632" r="56385" b="5180"/>
          <a:stretch/>
        </p:blipFill>
        <p:spPr>
          <a:xfrm>
            <a:off x="6493667" y="1707937"/>
            <a:ext cx="2367353" cy="517358"/>
          </a:xfrm>
          <a:prstGeom prst="rect">
            <a:avLst/>
          </a:prstGeom>
        </p:spPr>
      </p:pic>
      <p:pic>
        <p:nvPicPr>
          <p:cNvPr id="12" name="Content Placeholder 7">
            <a:extLst>
              <a:ext uri="{FF2B5EF4-FFF2-40B4-BE49-F238E27FC236}">
                <a16:creationId xmlns:a16="http://schemas.microsoft.com/office/drawing/2014/main" id="{31135506-BE8F-40DF-A2AD-D593B6C210A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65" t="89632" r="8756" b="5180"/>
          <a:stretch/>
        </p:blipFill>
        <p:spPr>
          <a:xfrm>
            <a:off x="7804595" y="6052274"/>
            <a:ext cx="4394655" cy="5173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6A0F62D-966E-4912-898B-A28A39E9C4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96828" y="3138789"/>
            <a:ext cx="1800476" cy="66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5257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Chart 1" descr="image001">
            <a:extLst>
              <a:ext uri="{FF2B5EF4-FFF2-40B4-BE49-F238E27FC236}">
                <a16:creationId xmlns:a16="http://schemas.microsoft.com/office/drawing/2014/main" id="{389C8293-3E98-4DEB-B01E-6D1229D67A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1676" y="76199"/>
            <a:ext cx="9926121" cy="641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0468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1D90BF-E701-4A3A-BF7F-FDA949E38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TACB requests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67057B-0DFD-477E-93D4-A8286305FE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Developing countries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4E5B89B-92D6-4D31-95F4-E0C60E8690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/>
              <a:t>LDCs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83201C7-A12A-4C32-85EA-A3EB1B94D4B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20209773"/>
              </p:ext>
            </p:extLst>
          </p:nvPr>
        </p:nvGraphicFramePr>
        <p:xfrm>
          <a:off x="1201738" y="2085475"/>
          <a:ext cx="4894262" cy="4544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FD247EA-E1C4-4643-B611-2AAD924C17BB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410976001"/>
              </p:ext>
            </p:extLst>
          </p:nvPr>
        </p:nvGraphicFramePr>
        <p:xfrm>
          <a:off x="6379366" y="2178049"/>
          <a:ext cx="5355433" cy="4451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179631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423</TotalTime>
  <Words>290</Words>
  <Application>Microsoft Office PowerPoint</Application>
  <PresentationFormat>Widescreen</PresentationFormat>
  <Paragraphs>71</Paragraphs>
  <Slides>15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Corbel</vt:lpstr>
      <vt:lpstr>Parallax</vt:lpstr>
      <vt:lpstr>Status of ratification and implementation</vt:lpstr>
      <vt:lpstr>Contents</vt:lpstr>
      <vt:lpstr>Ratifications</vt:lpstr>
      <vt:lpstr>Implementation notifications</vt:lpstr>
      <vt:lpstr>Overview</vt:lpstr>
      <vt:lpstr>Category C notifications</vt:lpstr>
      <vt:lpstr>Share of categories ABC</vt:lpstr>
      <vt:lpstr>PowerPoint Presentation</vt:lpstr>
      <vt:lpstr>TACB requests</vt:lpstr>
      <vt:lpstr>TACB Requests</vt:lpstr>
      <vt:lpstr>Top 5 measures with least implementation</vt:lpstr>
      <vt:lpstr>Transparency notifications</vt:lpstr>
      <vt:lpstr>Overview</vt:lpstr>
      <vt:lpstr>Technical Assistance and Capacity Building</vt:lpstr>
      <vt:lpstr>Overview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Chang, Helen</dc:creator>
  <cp:lastModifiedBy>Alvarez de Cozar, Maria</cp:lastModifiedBy>
  <cp:revision>25</cp:revision>
  <dcterms:created xsi:type="dcterms:W3CDTF">2019-10-09T12:05:53Z</dcterms:created>
  <dcterms:modified xsi:type="dcterms:W3CDTF">2019-10-15T08:05:20Z</dcterms:modified>
</cp:coreProperties>
</file>