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3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9" r:id="rId6"/>
    <p:sldId id="262" r:id="rId7"/>
    <p:sldId id="269" r:id="rId8"/>
    <p:sldId id="264" r:id="rId9"/>
    <p:sldId id="266" r:id="rId10"/>
    <p:sldId id="268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572E"/>
    <a:srgbClr val="AD1936"/>
    <a:srgbClr val="DADDE1"/>
    <a:srgbClr val="CBD3D9"/>
    <a:srgbClr val="006283"/>
    <a:srgbClr val="BB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C60981-3369-4A1F-BF31-D898B2250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BC43B-206E-4D77-9C58-971A5BEEE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D275A-763A-4A4F-98D8-328599127DA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56ACD-D99D-4EBE-A9CC-4E1818F87F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809E-2582-415F-AD1B-3A43A7C19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A39BC-5CEB-47F2-BE10-8616A725F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58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9F5BF-EDE1-4C1A-9D3D-7BEA7EA1216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367CC-F8CD-4A89-962D-28EC5930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4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367CC-F8CD-4A89-962D-28EC59302DF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Meetings with 18 Members (Angola, Cambodia, Cameroun, R. Congo, RD Congo, Gabon, Jordan, Lao, Mali, Myanmar, Nepal, Nicaragua, Niger, St Lucia, St V&amp;G, Senegal, Tanzania, Togo) only 13 Members circulated </a:t>
            </a:r>
            <a:r>
              <a:rPr lang="en-GB" dirty="0" err="1"/>
              <a:t>EoI</a:t>
            </a:r>
            <a:r>
              <a:rPr lang="en-GB" dirty="0"/>
              <a:t> (St Lucia, Nepal, Cambodia Cameroun, RDC)</a:t>
            </a:r>
          </a:p>
          <a:p>
            <a:r>
              <a:rPr lang="en-GB" dirty="0"/>
              <a:t>58 category C measures</a:t>
            </a:r>
          </a:p>
          <a:p>
            <a:endParaRPr lang="en-GB" dirty="0"/>
          </a:p>
          <a:p>
            <a:r>
              <a:rPr lang="en-GB" dirty="0"/>
              <a:t>2 Members from 2019 </a:t>
            </a:r>
          </a:p>
          <a:p>
            <a:r>
              <a:rPr lang="en-GB" dirty="0"/>
              <a:t>27 category C measures </a:t>
            </a:r>
          </a:p>
          <a:p>
            <a:r>
              <a:rPr lang="en-GB" dirty="0"/>
              <a:t>Total 85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Matching intention </a:t>
            </a:r>
          </a:p>
          <a:p>
            <a:r>
              <a:rPr lang="en-GB" dirty="0"/>
              <a:t>Pour 5 members  (Senegal, Togo, Jordan, Lao, Ghana) 3 partners total of 29 measures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1FC29-C9BF-FF4B-B527-559E30D629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5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19 pending for 2025 (1 matched) 14 pending for 2025 Congo 10, Gabon 1, Myanmar 1, </a:t>
            </a:r>
            <a:r>
              <a:rPr lang="en-GB" dirty="0" err="1"/>
              <a:t>StV&amp;G</a:t>
            </a:r>
            <a:r>
              <a:rPr lang="en-GB" dirty="0"/>
              <a:t> 1, Tanzania 1, (Ghana 5)</a:t>
            </a:r>
          </a:p>
          <a:p>
            <a:r>
              <a:rPr lang="en-GB" dirty="0"/>
              <a:t>10 pending 2024 (6 matched) 4 pending for 2024 Angola 2, Nicaragua 1, Myanmar 1, ( Lao 2, Ghana 4)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1FC29-C9BF-FF4B-B527-559E30D629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48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T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4F5E4-24FA-44F6-82A3-F58F27AB5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57ECC-A694-4A81-B22F-7E7640721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11AF50-A9A6-4744-88A0-10FAAD256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7550" y="3669653"/>
            <a:ext cx="5444490" cy="111733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295C1191-EB5B-444A-8306-F91A1464EFD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136885"/>
            <a:ext cx="22629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716EB51-90DB-4D34-B1B1-9B22F415EF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7550" y="2717573"/>
            <a:ext cx="7881500" cy="711427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342900" indent="0" algn="l">
              <a:buNone/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title styles</a:t>
            </a:r>
          </a:p>
        </p:txBody>
      </p:sp>
      <p:pic>
        <p:nvPicPr>
          <p:cNvPr id="2" name="Picture 1" descr="A colorful logo on a black background&#10;&#10;Description automatically generated">
            <a:extLst>
              <a:ext uri="{FF2B5EF4-FFF2-40B4-BE49-F238E27FC236}">
                <a16:creationId xmlns:a16="http://schemas.microsoft.com/office/drawing/2014/main" id="{B91AE3D6-3C79-C27A-381C-A47A858A6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4" y="376202"/>
            <a:ext cx="3370446" cy="12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52403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WTO - Pictur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9AB02-6EEA-4A8B-B7AE-334650355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19900" y="0"/>
            <a:ext cx="5372100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38C62E1-5452-4B98-A784-DE88E3F189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52AD66-5B68-4949-8142-59B8F286F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0919" y="1490932"/>
            <a:ext cx="4978400" cy="79363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92E29-D328-43C0-8863-3364B166A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0919" y="2565347"/>
            <a:ext cx="4978400" cy="3510219"/>
          </a:xfrm>
        </p:spPr>
        <p:txBody>
          <a:bodyPr/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DAB92-369C-42CE-82B4-63FAFAE4C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04519" y="635635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4E600-5746-4606-94AC-DABF6517C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78210" y="6356351"/>
            <a:ext cx="751303" cy="365125"/>
          </a:xfrm>
        </p:spPr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C:\Users\Leszek Jędraszczak\Desktop\Untitled-3.png">
            <a:extLst>
              <a:ext uri="{FF2B5EF4-FFF2-40B4-BE49-F238E27FC236}">
                <a16:creationId xmlns:a16="http://schemas.microsoft.com/office/drawing/2014/main" id="{39BFF66D-2F59-430C-8FFD-C7E0C314D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7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TO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2F95E40-0FFD-4EC5-BD10-7F480531C8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DA2C7-4A91-4A93-9E41-CC825A11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EFA0F-B100-434C-AF20-01A936F6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DE682-68FC-42A1-8381-681D3267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153E3DBD-8437-44DC-8B88-F79B498B9E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46920" y="1690688"/>
            <a:ext cx="10082593" cy="4430712"/>
          </a:xfrm>
        </p:spPr>
        <p:txBody>
          <a:bodyPr>
            <a:normAutofit/>
          </a:bodyPr>
          <a:lstStyle>
            <a:lvl1pPr marL="0" indent="0" algn="ctr">
              <a:buNone/>
              <a:defRPr sz="165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0B3A9DB-E486-419F-BDDB-0044E1D371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033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TO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A0716A97-AA1A-42FF-AE03-07357DA12C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F6F89-BE4B-461C-8FB4-0CE43A6E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9B8343D-3F6F-4122-A570-F17339DE291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46920" y="1690688"/>
            <a:ext cx="10082593" cy="449421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5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9BFA4-339B-412A-8FA7-B6974248944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4406D9-2373-4B70-A3A5-E923E11DE4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552F687-3BDB-49F3-87CF-726F4A2014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74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TO 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3FAF58A-7679-4EA5-998B-03F51C79E1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E8385-490D-40A2-83DF-658A8CBC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88377F98-91EE-4F89-94B9-74043A6FC0A5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838200" y="1690688"/>
            <a:ext cx="10515600" cy="42799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50"/>
            </a:lvl1pPr>
          </a:lstStyle>
          <a:p>
            <a:r>
              <a:rPr lang="en-GB" dirty="0"/>
              <a:t>Smart Art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DAD7C-8FA9-4338-A216-6CF6CBD84B1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21B7B-E665-4A84-95C9-A1424C8EF4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DAB6ABC-A9DF-4E7E-A0F4-642607A63A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86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TO 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2F17D3F-9E4D-4D9E-B802-31FD0DAC4EB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A52990-E72D-472E-9525-9AE2B755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E26C9E0B-1782-4CE9-AA97-A9B0DAA33AA6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838200" y="1690688"/>
            <a:ext cx="10515600" cy="4500562"/>
          </a:xfrm>
        </p:spPr>
        <p:txBody>
          <a:bodyPr>
            <a:normAutofit/>
          </a:bodyPr>
          <a:lstStyle>
            <a:lvl1pPr marL="0" indent="0" algn="ctr">
              <a:buNone/>
              <a:defRPr sz="1650"/>
            </a:lvl1pPr>
          </a:lstStyle>
          <a:p>
            <a:r>
              <a:rPr lang="en-GB" dirty="0"/>
              <a:t>Media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7ECFA-9420-420E-B4D3-BC81AA7AB0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EB2294-776B-43CF-B52F-2DA8D33953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1411B6C-AE79-4E87-9032-AF871CB969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332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TO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146E56A-C0ED-4FE8-B3FF-35B875F960A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02931" y="-302931"/>
            <a:ext cx="2565528" cy="317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Vertical Title 1">
            <a:extLst>
              <a:ext uri="{FF2B5EF4-FFF2-40B4-BE49-F238E27FC236}">
                <a16:creationId xmlns:a16="http://schemas.microsoft.com/office/drawing/2014/main" id="{B5FDF238-B985-409D-9F6A-36796C446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571499"/>
            <a:ext cx="15240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>
            <a:extLst>
              <a:ext uri="{FF2B5EF4-FFF2-40B4-BE49-F238E27FC236}">
                <a16:creationId xmlns:a16="http://schemas.microsoft.com/office/drawing/2014/main" id="{F9A56717-9B1D-4949-B8F0-CF74899E4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574673"/>
            <a:ext cx="7906247" cy="58086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E687E1B-A0B6-4C01-8958-86A44D3128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5400000">
            <a:off x="-1182107" y="3523672"/>
            <a:ext cx="306907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FEAEE48-A0F8-430C-9252-6BCB6671A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5400000">
            <a:off x="-165875" y="5682471"/>
            <a:ext cx="1036607" cy="365125"/>
          </a:xfrm>
        </p:spPr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43AACAC-A9E0-47A3-9EE4-B29C587432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01694" y="4802124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981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TO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4C321-3DA5-490E-8B8D-D996538C0B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08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1D3BB-56B0-4E18-B775-A767251AE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00C9C-2B31-44AF-9CC0-303B8A459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3" descr="C:\Users\Leszek Jędraszczak\Desktop\Untitled-3.png">
            <a:extLst>
              <a:ext uri="{FF2B5EF4-FFF2-40B4-BE49-F238E27FC236}">
                <a16:creationId xmlns:a16="http://schemas.microsoft.com/office/drawing/2014/main" id="{6E2320F3-3D64-42BE-80D3-72CE35E0CA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42FA4CD-24FD-4144-8519-6481826BB9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651" y="2700669"/>
            <a:ext cx="7219507" cy="1435395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342900" indent="0" algn="ctr">
              <a:buNone/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57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43771-25FF-F418-2D03-6FE5AC0F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EE5D-9B56-C349-AC3A-2E4A03E3C20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50AAC-8147-83D2-43D6-2F4333A1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23E99-8CAB-04BA-722D-005AA928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8D30-CE9C-DE41-BBC7-D2DC8F809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62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TO -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E05A6-8CA5-49AB-8455-AB307EC6B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5027-F559-4708-AED5-6AC091222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781902-0CDA-4F62-9B2C-E743B70E7F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46852" y="1968800"/>
            <a:ext cx="8648574" cy="3996064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rgbClr val="CB572E"/>
                </a:solidFill>
              </a:defRPr>
            </a:lvl1pPr>
            <a:lvl2pPr marL="800100" indent="-457200">
              <a:buFont typeface="+mj-lt"/>
              <a:buAutoNum type="arabicPeriod"/>
              <a:defRPr>
                <a:solidFill>
                  <a:srgbClr val="CB572E"/>
                </a:solidFill>
              </a:defRPr>
            </a:lvl2pPr>
            <a:lvl3pPr marL="1143000" indent="-457200">
              <a:buFont typeface="+mj-lt"/>
              <a:buAutoNum type="arabicPeriod"/>
              <a:defRPr>
                <a:solidFill>
                  <a:srgbClr val="CB572E"/>
                </a:solidFill>
              </a:defRPr>
            </a:lvl3pPr>
            <a:lvl4pPr marL="1371600" indent="-342900">
              <a:buFont typeface="+mj-lt"/>
              <a:buAutoNum type="arabicPeriod"/>
              <a:defRPr>
                <a:solidFill>
                  <a:srgbClr val="CB572E"/>
                </a:solidFill>
              </a:defRPr>
            </a:lvl4pPr>
            <a:lvl5pPr marL="1714500" indent="-342900">
              <a:buFont typeface="+mj-lt"/>
              <a:buAutoNum type="arabicPeriod"/>
              <a:defRPr>
                <a:solidFill>
                  <a:srgbClr val="CB572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A3A11-BAE2-4152-AA79-D62E43F1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6852" y="891498"/>
            <a:ext cx="7167269" cy="1052741"/>
          </a:xfrm>
        </p:spPr>
        <p:txBody>
          <a:bodyPr/>
          <a:lstStyle>
            <a:lvl1pPr>
              <a:defRPr>
                <a:solidFill>
                  <a:srgbClr val="AD1936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3" descr="C:\Users\Leszek Jędraszczak\Desktop\Untitled-3.png">
            <a:extLst>
              <a:ext uri="{FF2B5EF4-FFF2-40B4-BE49-F238E27FC236}">
                <a16:creationId xmlns:a16="http://schemas.microsoft.com/office/drawing/2014/main" id="{BD63A535-FBE8-419A-8631-18A44D1AC6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colorful logo on a black background&#10;&#10;Description automatically generated">
            <a:extLst>
              <a:ext uri="{FF2B5EF4-FFF2-40B4-BE49-F238E27FC236}">
                <a16:creationId xmlns:a16="http://schemas.microsoft.com/office/drawing/2014/main" id="{D5E99FF3-EF82-CD35-59EC-28BCBE3D2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" y="5937187"/>
            <a:ext cx="2630613" cy="9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3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O - Chapt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765D3B5-9B6C-420D-9349-7968977185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6"/>
          <a:stretch/>
        </p:blipFill>
        <p:spPr bwMode="auto">
          <a:xfrm>
            <a:off x="0" y="-33240"/>
            <a:ext cx="12269972" cy="68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E05A6-8CA5-49AB-8455-AB307EC6B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5027-F559-4708-AED5-6AC091222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577BF9-20F0-42DF-BFFF-E642297319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651" y="2700669"/>
            <a:ext cx="7219507" cy="1435395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342900" indent="0" algn="ctr">
              <a:buNone/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3" descr="C:\Users\Leszek Jędraszczak\Desktop\Untitled-3.png">
            <a:extLst>
              <a:ext uri="{FF2B5EF4-FFF2-40B4-BE49-F238E27FC236}">
                <a16:creationId xmlns:a16="http://schemas.microsoft.com/office/drawing/2014/main" id="{039A34EA-95E2-43CA-A236-F8BB7AB58D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2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O - Chapt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825F6C0-D73D-4E0A-B9D8-EF260D7C4D3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1390"/>
          <a:stretch/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E05A6-8CA5-49AB-8455-AB307EC6B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5027-F559-4708-AED5-6AC091222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A27F8A-F16E-4822-991E-0EF0AFADC1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651" y="2700669"/>
            <a:ext cx="7219507" cy="1435395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342900" indent="0" algn="ctr">
              <a:buNone/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3" descr="C:\Users\Leszek Jędraszczak\Desktop\Untitled-3.png">
            <a:extLst>
              <a:ext uri="{FF2B5EF4-FFF2-40B4-BE49-F238E27FC236}">
                <a16:creationId xmlns:a16="http://schemas.microsoft.com/office/drawing/2014/main" id="{FFBE4D93-32CE-45A1-A38F-8AAA4CA114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3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O - Chap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A0CDA09-F1A7-48DA-BE88-64D4406CF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306486" cy="69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E05A6-8CA5-49AB-8455-AB307EC6B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5027-F559-4708-AED5-6AC091222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3" descr="C:\Users\Leszek Jędraszczak\Desktop\Untitled-3.png">
            <a:extLst>
              <a:ext uri="{FF2B5EF4-FFF2-40B4-BE49-F238E27FC236}">
                <a16:creationId xmlns:a16="http://schemas.microsoft.com/office/drawing/2014/main" id="{F2132EA4-02DE-4F55-80D3-B2BECDCD96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C81689B-8AEA-49F0-BB93-647FF0A39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651" y="2700669"/>
            <a:ext cx="7219507" cy="1435395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342900" indent="0" algn="ctr">
              <a:buNone/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713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TO -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F91E-B18C-4B57-8F25-76765BD1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F4590-6AA7-403D-89E9-3B0C8AA61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8D9B78-2B1A-4B78-B2E4-B5CE62EB17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EC4553-B205-435C-AA18-6D4BFB175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1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TO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E42B-DB4F-4927-A35D-84F3695D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B7176-1A10-499E-8FD2-A5995DC639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6584D-48E6-4843-9C2F-A11AB41891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TO - 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E624-B5D9-4C54-A640-B84E9B5F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484A4-01C9-424C-B441-7C94C2C57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6920" y="1825625"/>
            <a:ext cx="497287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62320-C56D-4CBE-A72F-A2D7C626F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7287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74AC3-942B-45D1-9178-1D5419530F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8176A-A33F-458C-8125-1A8A65723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6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WTO - Pictur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AD66-5B68-4949-8142-59B8F286F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595766"/>
            <a:ext cx="4978400" cy="79363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9AB02-6EEA-4A8B-B7AE-334650355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372100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92E29-D328-43C0-8863-3364B166A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617764"/>
            <a:ext cx="4978400" cy="3510219"/>
          </a:xfrm>
        </p:spPr>
        <p:txBody>
          <a:bodyPr/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DAB92-369C-42CE-82B4-63FAFAE4C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35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4E600-5746-4606-94AC-DABF6517C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78210" y="6356351"/>
            <a:ext cx="751303" cy="365125"/>
          </a:xfrm>
        </p:spPr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B21A021-CD42-4855-A796-7730C9E8C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38C62E1-5452-4B98-A784-DE88E3F189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7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97B03-2E4B-47EB-AB67-8D0D945F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1" y="365128"/>
            <a:ext cx="8216349" cy="1052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81198-102F-4908-AE9C-3A8AA24B5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922" y="1497947"/>
            <a:ext cx="10306878" cy="4679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A4613-C007-4AAD-AFF2-4EA7D735A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80513-2E47-49C2-BBD1-9EA887A21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2906" y="6356351"/>
            <a:ext cx="1036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B66A2D-C53D-4D60-9509-E6C8536CB1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hr" descr=" ">
            <a:extLst>
              <a:ext uri="{FF2B5EF4-FFF2-40B4-BE49-F238E27FC236}">
                <a16:creationId xmlns:a16="http://schemas.microsoft.com/office/drawing/2014/main" id="{3A6F3DF7-3DDA-421F-A64C-1737F1AEC2C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pic>
        <p:nvPicPr>
          <p:cNvPr id="7" name="Picture 6" descr="A colorful logo on a black background&#10;&#10;Description automatically generated">
            <a:extLst>
              <a:ext uri="{FF2B5EF4-FFF2-40B4-BE49-F238E27FC236}">
                <a16:creationId xmlns:a16="http://schemas.microsoft.com/office/drawing/2014/main" id="{B5205421-9DAF-F7DA-B0AE-B6B61F68F40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" y="5786651"/>
            <a:ext cx="3031075" cy="11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2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65" r:id="rId2"/>
    <p:sldLayoutId id="2147483666" r:id="rId3"/>
    <p:sldLayoutId id="2147483667" r:id="rId4"/>
    <p:sldLayoutId id="2147483668" r:id="rId5"/>
    <p:sldLayoutId id="2147483699" r:id="rId6"/>
    <p:sldLayoutId id="2147483701" r:id="rId7"/>
    <p:sldLayoutId id="2147483700" r:id="rId8"/>
    <p:sldLayoutId id="2147483703" r:id="rId9"/>
    <p:sldLayoutId id="2147483711" r:id="rId10"/>
    <p:sldLayoutId id="2147483706" r:id="rId11"/>
    <p:sldLayoutId id="2147483705" r:id="rId12"/>
    <p:sldLayoutId id="2147483707" r:id="rId13"/>
    <p:sldLayoutId id="2147483708" r:id="rId14"/>
    <p:sldLayoutId id="2147483714" r:id="rId15"/>
    <p:sldLayoutId id="2147483669" r:id="rId16"/>
    <p:sldLayoutId id="2147483716" r:id="rId17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2501F7-CC98-4B3A-9C7A-4C30069B3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2649" y="3767391"/>
            <a:ext cx="8048625" cy="1117335"/>
          </a:xfrm>
        </p:spPr>
        <p:txBody>
          <a:bodyPr>
            <a:normAutofit/>
          </a:bodyPr>
          <a:lstStyle/>
          <a:p>
            <a:r>
              <a:rPr lang="en-US" dirty="0"/>
              <a:t>TFAF</a:t>
            </a:r>
            <a:br>
              <a:rPr lang="en-US" dirty="0"/>
            </a:br>
            <a:r>
              <a:rPr lang="en-GB" dirty="0"/>
              <a:t>Committee on Trade Facilitation October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4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 descr="A paper with a pen icon&#10;&#10;Description automatically generated">
            <a:extLst>
              <a:ext uri="{FF2B5EF4-FFF2-40B4-BE49-F238E27FC236}">
                <a16:creationId xmlns:a16="http://schemas.microsoft.com/office/drawing/2014/main" id="{08CAAC7E-5FED-2E74-BFC9-96A384005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3486615" y="781465"/>
            <a:ext cx="555682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10" name="Picture 109" descr="A paper with a pen icon&#10;&#10;Description automatically generated">
            <a:extLst>
              <a:ext uri="{FF2B5EF4-FFF2-40B4-BE49-F238E27FC236}">
                <a16:creationId xmlns:a16="http://schemas.microsoft.com/office/drawing/2014/main" id="{599E905F-3D40-A7BB-9F42-16B944115F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4052728" y="781465"/>
            <a:ext cx="555682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11" name="Picture 110" descr="A paper with a pen icon&#10;&#10;Description automatically generated">
            <a:extLst>
              <a:ext uri="{FF2B5EF4-FFF2-40B4-BE49-F238E27FC236}">
                <a16:creationId xmlns:a16="http://schemas.microsoft.com/office/drawing/2014/main" id="{E64273DD-B011-956F-0331-4A4201FE39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4618841" y="781465"/>
            <a:ext cx="555682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12" name="Picture 111" descr="A paper with a pen icon&#10;&#10;Description automatically generated">
            <a:extLst>
              <a:ext uri="{FF2B5EF4-FFF2-40B4-BE49-F238E27FC236}">
                <a16:creationId xmlns:a16="http://schemas.microsoft.com/office/drawing/2014/main" id="{A505981A-1997-EBE5-2D39-4DE91D6BE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5184954" y="781465"/>
            <a:ext cx="555682" cy="540000"/>
          </a:xfrm>
          <a:prstGeom prst="rect">
            <a:avLst/>
          </a:prstGeom>
          <a:solidFill>
            <a:schemeClr val="accent6">
              <a:alpha val="33299"/>
            </a:schemeClr>
          </a:solidFill>
          <a:ln>
            <a:noFill/>
          </a:ln>
        </p:spPr>
      </p:pic>
      <p:pic>
        <p:nvPicPr>
          <p:cNvPr id="113" name="Picture 112" descr="A paper with a pen icon&#10;&#10;Description automatically generated">
            <a:extLst>
              <a:ext uri="{FF2B5EF4-FFF2-40B4-BE49-F238E27FC236}">
                <a16:creationId xmlns:a16="http://schemas.microsoft.com/office/drawing/2014/main" id="{DAE43113-75AE-82BB-A2D4-FCF58BA20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2920502" y="781465"/>
            <a:ext cx="555682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21" name="Picture 120" descr="A paper with a pen icon&#10;&#10;Description automatically generated">
            <a:extLst>
              <a:ext uri="{FF2B5EF4-FFF2-40B4-BE49-F238E27FC236}">
                <a16:creationId xmlns:a16="http://schemas.microsoft.com/office/drawing/2014/main" id="{60547254-B1E3-FCEC-E78C-93B0B44239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3489863" y="1405040"/>
            <a:ext cx="555681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22" name="Picture 121" descr="A paper with a pen icon&#10;&#10;Description automatically generated">
            <a:extLst>
              <a:ext uri="{FF2B5EF4-FFF2-40B4-BE49-F238E27FC236}">
                <a16:creationId xmlns:a16="http://schemas.microsoft.com/office/drawing/2014/main" id="{DFF77F82-17CF-9926-1698-5012E1C1B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4055040" y="1405040"/>
            <a:ext cx="555681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23" name="Picture 122" descr="A paper with a pen icon&#10;&#10;Description automatically generated">
            <a:extLst>
              <a:ext uri="{FF2B5EF4-FFF2-40B4-BE49-F238E27FC236}">
                <a16:creationId xmlns:a16="http://schemas.microsoft.com/office/drawing/2014/main" id="{85427602-6A64-7B33-01B8-828E7C79A6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4620217" y="1405040"/>
            <a:ext cx="555681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24" name="Picture 123" descr="A paper with a pen icon&#10;&#10;Description automatically generated">
            <a:extLst>
              <a:ext uri="{FF2B5EF4-FFF2-40B4-BE49-F238E27FC236}">
                <a16:creationId xmlns:a16="http://schemas.microsoft.com/office/drawing/2014/main" id="{143448FE-A7F7-E152-18B7-74674E657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5185394" y="1405040"/>
            <a:ext cx="555681" cy="540000"/>
          </a:xfrm>
          <a:prstGeom prst="rect">
            <a:avLst/>
          </a:prstGeom>
        </p:spPr>
      </p:pic>
      <p:pic>
        <p:nvPicPr>
          <p:cNvPr id="125" name="Picture 124" descr="A paper with a pen icon&#10;&#10;Description automatically generated">
            <a:extLst>
              <a:ext uri="{FF2B5EF4-FFF2-40B4-BE49-F238E27FC236}">
                <a16:creationId xmlns:a16="http://schemas.microsoft.com/office/drawing/2014/main" id="{25EA07BF-AA31-A537-4721-62E29816C5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2924686" y="1405040"/>
            <a:ext cx="555681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31" name="Picture 130" descr="A paper with a pen icon&#10;&#10;Description automatically generated">
            <a:extLst>
              <a:ext uri="{FF2B5EF4-FFF2-40B4-BE49-F238E27FC236}">
                <a16:creationId xmlns:a16="http://schemas.microsoft.com/office/drawing/2014/main" id="{508DF462-AA85-991D-51D1-622458C49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3492719" y="2046642"/>
            <a:ext cx="555681" cy="540000"/>
          </a:xfrm>
          <a:prstGeom prst="rect">
            <a:avLst/>
          </a:prstGeom>
        </p:spPr>
      </p:pic>
      <p:pic>
        <p:nvPicPr>
          <p:cNvPr id="132" name="Picture 131" descr="A paper with a pen icon&#10;&#10;Description automatically generated">
            <a:extLst>
              <a:ext uri="{FF2B5EF4-FFF2-40B4-BE49-F238E27FC236}">
                <a16:creationId xmlns:a16="http://schemas.microsoft.com/office/drawing/2014/main" id="{A5B31BF2-4F88-3C9D-DCB0-5E12AC12C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4059167" y="2046642"/>
            <a:ext cx="555681" cy="540000"/>
          </a:xfrm>
          <a:prstGeom prst="rect">
            <a:avLst/>
          </a:prstGeom>
        </p:spPr>
      </p:pic>
      <p:pic>
        <p:nvPicPr>
          <p:cNvPr id="133" name="Picture 132" descr="A paper with a pen icon&#10;&#10;Description automatically generated">
            <a:extLst>
              <a:ext uri="{FF2B5EF4-FFF2-40B4-BE49-F238E27FC236}">
                <a16:creationId xmlns:a16="http://schemas.microsoft.com/office/drawing/2014/main" id="{EF47EC35-260A-2504-5D0F-09FD9C15F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4625615" y="2046642"/>
            <a:ext cx="555681" cy="540000"/>
          </a:xfrm>
          <a:prstGeom prst="rect">
            <a:avLst/>
          </a:prstGeom>
        </p:spPr>
      </p:pic>
      <p:pic>
        <p:nvPicPr>
          <p:cNvPr id="134" name="Picture 133" descr="A paper with a pen icon&#10;&#10;Description automatically generated">
            <a:extLst>
              <a:ext uri="{FF2B5EF4-FFF2-40B4-BE49-F238E27FC236}">
                <a16:creationId xmlns:a16="http://schemas.microsoft.com/office/drawing/2014/main" id="{86B505B9-E1DB-05E9-20AE-CF3FA0DC8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5192063" y="2046642"/>
            <a:ext cx="555681" cy="540000"/>
          </a:xfrm>
          <a:prstGeom prst="rect">
            <a:avLst/>
          </a:prstGeom>
        </p:spPr>
      </p:pic>
      <p:pic>
        <p:nvPicPr>
          <p:cNvPr id="135" name="Picture 134" descr="A paper with a pen icon&#10;&#10;Description automatically generated">
            <a:extLst>
              <a:ext uri="{FF2B5EF4-FFF2-40B4-BE49-F238E27FC236}">
                <a16:creationId xmlns:a16="http://schemas.microsoft.com/office/drawing/2014/main" id="{E0E89671-D706-A0D7-65D8-68A2E4BCF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2926271" y="2046642"/>
            <a:ext cx="555681" cy="540000"/>
          </a:xfrm>
          <a:prstGeom prst="rect">
            <a:avLst/>
          </a:prstGeom>
        </p:spPr>
      </p:pic>
      <p:pic>
        <p:nvPicPr>
          <p:cNvPr id="141" name="Picture 140" descr="A paper with a pen icon&#10;&#10;Description automatically generated">
            <a:extLst>
              <a:ext uri="{FF2B5EF4-FFF2-40B4-BE49-F238E27FC236}">
                <a16:creationId xmlns:a16="http://schemas.microsoft.com/office/drawing/2014/main" id="{EEFF3E26-C2AB-1054-FE04-4242CD0DD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3506557" y="2678753"/>
            <a:ext cx="555681" cy="540000"/>
          </a:xfrm>
          <a:prstGeom prst="rect">
            <a:avLst/>
          </a:prstGeom>
        </p:spPr>
      </p:pic>
      <p:pic>
        <p:nvPicPr>
          <p:cNvPr id="142" name="Picture 141" descr="A paper with a pen icon&#10;&#10;Description automatically generated">
            <a:extLst>
              <a:ext uri="{FF2B5EF4-FFF2-40B4-BE49-F238E27FC236}">
                <a16:creationId xmlns:a16="http://schemas.microsoft.com/office/drawing/2014/main" id="{7DCAEBC0-23A6-ED88-796C-79C208B51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4071939" y="2678753"/>
            <a:ext cx="555681" cy="540000"/>
          </a:xfrm>
          <a:prstGeom prst="rect">
            <a:avLst/>
          </a:prstGeom>
        </p:spPr>
      </p:pic>
      <p:pic>
        <p:nvPicPr>
          <p:cNvPr id="144" name="Picture 143" descr="A paper with a pen icon&#10;&#10;Description automatically generated">
            <a:extLst>
              <a:ext uri="{FF2B5EF4-FFF2-40B4-BE49-F238E27FC236}">
                <a16:creationId xmlns:a16="http://schemas.microsoft.com/office/drawing/2014/main" id="{60B62426-E925-41FE-F07C-458FE97A0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5202703" y="2678753"/>
            <a:ext cx="555681" cy="540000"/>
          </a:xfrm>
          <a:prstGeom prst="rect">
            <a:avLst/>
          </a:prstGeom>
        </p:spPr>
      </p:pic>
      <p:pic>
        <p:nvPicPr>
          <p:cNvPr id="145" name="Picture 144" descr="A paper with a pen icon&#10;&#10;Description automatically generated">
            <a:extLst>
              <a:ext uri="{FF2B5EF4-FFF2-40B4-BE49-F238E27FC236}">
                <a16:creationId xmlns:a16="http://schemas.microsoft.com/office/drawing/2014/main" id="{8A1DF1F7-8567-4C40-EA35-A6457399B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2941175" y="2678753"/>
            <a:ext cx="555681" cy="540000"/>
          </a:xfrm>
          <a:prstGeom prst="rect">
            <a:avLst/>
          </a:prstGeom>
        </p:spPr>
      </p:pic>
      <p:pic>
        <p:nvPicPr>
          <p:cNvPr id="200" name="Picture 199" descr="A paper with a pen icon&#10;&#10;Description automatically generated">
            <a:extLst>
              <a:ext uri="{FF2B5EF4-FFF2-40B4-BE49-F238E27FC236}">
                <a16:creationId xmlns:a16="http://schemas.microsoft.com/office/drawing/2014/main" id="{2328437B-1062-B7EA-6408-F598006761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6315748" y="1405040"/>
            <a:ext cx="555681" cy="540000"/>
          </a:xfrm>
          <a:prstGeom prst="rect">
            <a:avLst/>
          </a:prstGeom>
        </p:spPr>
      </p:pic>
      <p:pic>
        <p:nvPicPr>
          <p:cNvPr id="201" name="Picture 200" descr="A paper with a pen icon&#10;&#10;Description automatically generated">
            <a:extLst>
              <a:ext uri="{FF2B5EF4-FFF2-40B4-BE49-F238E27FC236}">
                <a16:creationId xmlns:a16="http://schemas.microsoft.com/office/drawing/2014/main" id="{D690EBB4-F92E-BF0B-CED2-3DD9DFDFA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6880925" y="1405040"/>
            <a:ext cx="555681" cy="540000"/>
          </a:xfrm>
          <a:prstGeom prst="rect">
            <a:avLst/>
          </a:prstGeom>
        </p:spPr>
      </p:pic>
      <p:pic>
        <p:nvPicPr>
          <p:cNvPr id="202" name="Picture 201" descr="A paper with a pen icon&#10;&#10;Description automatically generated">
            <a:extLst>
              <a:ext uri="{FF2B5EF4-FFF2-40B4-BE49-F238E27FC236}">
                <a16:creationId xmlns:a16="http://schemas.microsoft.com/office/drawing/2014/main" id="{8C1E90D0-D211-2A5A-99C2-765794F421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7446102" y="1405040"/>
            <a:ext cx="555681" cy="540000"/>
          </a:xfrm>
          <a:prstGeom prst="rect">
            <a:avLst/>
          </a:prstGeom>
        </p:spPr>
      </p:pic>
      <p:pic>
        <p:nvPicPr>
          <p:cNvPr id="203" name="Picture 202" descr="A paper with a pen icon&#10;&#10;Description automatically generated">
            <a:extLst>
              <a:ext uri="{FF2B5EF4-FFF2-40B4-BE49-F238E27FC236}">
                <a16:creationId xmlns:a16="http://schemas.microsoft.com/office/drawing/2014/main" id="{C201DD88-1EA0-50DB-4160-2F8478CF0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8011276" y="1405040"/>
            <a:ext cx="555681" cy="540000"/>
          </a:xfrm>
          <a:prstGeom prst="rect">
            <a:avLst/>
          </a:prstGeom>
        </p:spPr>
      </p:pic>
      <p:pic>
        <p:nvPicPr>
          <p:cNvPr id="204" name="Picture 203" descr="A paper with a pen icon&#10;&#10;Description automatically generated">
            <a:extLst>
              <a:ext uri="{FF2B5EF4-FFF2-40B4-BE49-F238E27FC236}">
                <a16:creationId xmlns:a16="http://schemas.microsoft.com/office/drawing/2014/main" id="{17D843D5-2FD5-1FF3-48D3-1182B4C56D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5750571" y="1405040"/>
            <a:ext cx="555681" cy="540000"/>
          </a:xfrm>
          <a:prstGeom prst="rect">
            <a:avLst/>
          </a:prstGeom>
        </p:spPr>
      </p:pic>
      <p:pic>
        <p:nvPicPr>
          <p:cNvPr id="205" name="Picture 204" descr="A paper with a pen icon&#10;&#10;Description automatically generated">
            <a:extLst>
              <a:ext uri="{FF2B5EF4-FFF2-40B4-BE49-F238E27FC236}">
                <a16:creationId xmlns:a16="http://schemas.microsoft.com/office/drawing/2014/main" id="{1E56B558-D1CA-78CD-0FE2-1AF38FFE56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6324959" y="2046642"/>
            <a:ext cx="555681" cy="540000"/>
          </a:xfrm>
          <a:prstGeom prst="rect">
            <a:avLst/>
          </a:prstGeom>
        </p:spPr>
      </p:pic>
      <p:pic>
        <p:nvPicPr>
          <p:cNvPr id="206" name="Picture 205" descr="A paper with a pen icon&#10;&#10;Description automatically generated">
            <a:extLst>
              <a:ext uri="{FF2B5EF4-FFF2-40B4-BE49-F238E27FC236}">
                <a16:creationId xmlns:a16="http://schemas.microsoft.com/office/drawing/2014/main" id="{0B58D3BD-4EFE-B6B9-BB1F-1BA6A5CBC3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6891407" y="2046642"/>
            <a:ext cx="555681" cy="540000"/>
          </a:xfrm>
          <a:prstGeom prst="rect">
            <a:avLst/>
          </a:prstGeom>
        </p:spPr>
      </p:pic>
      <p:pic>
        <p:nvPicPr>
          <p:cNvPr id="207" name="Picture 206" descr="A paper with a pen icon&#10;&#10;Description automatically generated">
            <a:extLst>
              <a:ext uri="{FF2B5EF4-FFF2-40B4-BE49-F238E27FC236}">
                <a16:creationId xmlns:a16="http://schemas.microsoft.com/office/drawing/2014/main" id="{A0A047F3-3DC1-83ED-FDC7-526F0A60F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7457855" y="2046642"/>
            <a:ext cx="555681" cy="540000"/>
          </a:xfrm>
          <a:prstGeom prst="rect">
            <a:avLst/>
          </a:prstGeom>
        </p:spPr>
      </p:pic>
      <p:pic>
        <p:nvPicPr>
          <p:cNvPr id="208" name="Picture 207" descr="A paper with a pen icon&#10;&#10;Description automatically generated">
            <a:extLst>
              <a:ext uri="{FF2B5EF4-FFF2-40B4-BE49-F238E27FC236}">
                <a16:creationId xmlns:a16="http://schemas.microsoft.com/office/drawing/2014/main" id="{554CFD6E-0FB5-7720-6F2F-2E4E291F5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8024299" y="2046642"/>
            <a:ext cx="555681" cy="540000"/>
          </a:xfrm>
          <a:prstGeom prst="rect">
            <a:avLst/>
          </a:prstGeom>
        </p:spPr>
      </p:pic>
      <p:pic>
        <p:nvPicPr>
          <p:cNvPr id="209" name="Picture 208" descr="A paper with a pen icon&#10;&#10;Description automatically generated">
            <a:extLst>
              <a:ext uri="{FF2B5EF4-FFF2-40B4-BE49-F238E27FC236}">
                <a16:creationId xmlns:a16="http://schemas.microsoft.com/office/drawing/2014/main" id="{4FCD8E8C-A346-37AE-E1D6-67F6BCDF7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5758511" y="2046642"/>
            <a:ext cx="555681" cy="540000"/>
          </a:xfrm>
          <a:prstGeom prst="rect">
            <a:avLst/>
          </a:prstGeom>
        </p:spPr>
      </p:pic>
      <p:pic>
        <p:nvPicPr>
          <p:cNvPr id="210" name="Picture 209" descr="A paper with a pen icon&#10;&#10;Description automatically generated">
            <a:extLst>
              <a:ext uri="{FF2B5EF4-FFF2-40B4-BE49-F238E27FC236}">
                <a16:creationId xmlns:a16="http://schemas.microsoft.com/office/drawing/2014/main" id="{27D890C3-7BF1-CF28-97E9-FC388FDB0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6333467" y="2678753"/>
            <a:ext cx="555681" cy="540000"/>
          </a:xfrm>
          <a:prstGeom prst="rect">
            <a:avLst/>
          </a:prstGeom>
        </p:spPr>
      </p:pic>
      <p:pic>
        <p:nvPicPr>
          <p:cNvPr id="211" name="Picture 210" descr="A paper with a pen icon&#10;&#10;Description automatically generated">
            <a:extLst>
              <a:ext uri="{FF2B5EF4-FFF2-40B4-BE49-F238E27FC236}">
                <a16:creationId xmlns:a16="http://schemas.microsoft.com/office/drawing/2014/main" id="{FA154247-AF99-48C1-AC89-49EA05997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6898849" y="2678753"/>
            <a:ext cx="555681" cy="540000"/>
          </a:xfrm>
          <a:prstGeom prst="rect">
            <a:avLst/>
          </a:prstGeom>
        </p:spPr>
      </p:pic>
      <p:pic>
        <p:nvPicPr>
          <p:cNvPr id="212" name="Picture 211" descr="A paper with a pen icon&#10;&#10;Description automatically generated">
            <a:extLst>
              <a:ext uri="{FF2B5EF4-FFF2-40B4-BE49-F238E27FC236}">
                <a16:creationId xmlns:a16="http://schemas.microsoft.com/office/drawing/2014/main" id="{D7B80F43-F20B-81A3-E15B-EB0633448D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7464231" y="2678753"/>
            <a:ext cx="555681" cy="540000"/>
          </a:xfrm>
          <a:prstGeom prst="rect">
            <a:avLst/>
          </a:prstGeom>
        </p:spPr>
      </p:pic>
      <p:pic>
        <p:nvPicPr>
          <p:cNvPr id="213" name="Picture 212" descr="A paper with a pen icon&#10;&#10;Description automatically generated">
            <a:extLst>
              <a:ext uri="{FF2B5EF4-FFF2-40B4-BE49-F238E27FC236}">
                <a16:creationId xmlns:a16="http://schemas.microsoft.com/office/drawing/2014/main" id="{040B119B-A20F-9DDE-A776-4E6168A45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8029611" y="2678753"/>
            <a:ext cx="555681" cy="540000"/>
          </a:xfrm>
          <a:prstGeom prst="rect">
            <a:avLst/>
          </a:prstGeom>
        </p:spPr>
      </p:pic>
      <p:pic>
        <p:nvPicPr>
          <p:cNvPr id="214" name="Picture 213" descr="A paper with a pen icon&#10;&#10;Description automatically generated">
            <a:extLst>
              <a:ext uri="{FF2B5EF4-FFF2-40B4-BE49-F238E27FC236}">
                <a16:creationId xmlns:a16="http://schemas.microsoft.com/office/drawing/2014/main" id="{8BCC69C8-EDD1-BDB6-CB5E-CAB2F3486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5768085" y="2678753"/>
            <a:ext cx="555681" cy="540000"/>
          </a:xfrm>
          <a:prstGeom prst="rect">
            <a:avLst/>
          </a:prstGeom>
        </p:spPr>
      </p:pic>
      <p:pic>
        <p:nvPicPr>
          <p:cNvPr id="215" name="Picture 214" descr="A paper with a pen icon&#10;&#10;Description automatically generated">
            <a:extLst>
              <a:ext uri="{FF2B5EF4-FFF2-40B4-BE49-F238E27FC236}">
                <a16:creationId xmlns:a16="http://schemas.microsoft.com/office/drawing/2014/main" id="{26EA6147-033E-DE93-9348-9CD622EA4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3517526" y="3294808"/>
            <a:ext cx="555681" cy="540000"/>
          </a:xfrm>
          <a:prstGeom prst="rect">
            <a:avLst/>
          </a:prstGeom>
        </p:spPr>
      </p:pic>
      <p:pic>
        <p:nvPicPr>
          <p:cNvPr id="216" name="Picture 215" descr="A paper with a pen icon&#10;&#10;Description automatically generated">
            <a:extLst>
              <a:ext uri="{FF2B5EF4-FFF2-40B4-BE49-F238E27FC236}">
                <a16:creationId xmlns:a16="http://schemas.microsoft.com/office/drawing/2014/main" id="{1312A317-1CDF-C004-5384-9142AB09D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4083974" y="3294808"/>
            <a:ext cx="555681" cy="540000"/>
          </a:xfrm>
          <a:prstGeom prst="rect">
            <a:avLst/>
          </a:prstGeom>
        </p:spPr>
      </p:pic>
      <p:pic>
        <p:nvPicPr>
          <p:cNvPr id="217" name="Picture 216" descr="A paper with a pen icon&#10;&#10;Description automatically generated">
            <a:extLst>
              <a:ext uri="{FF2B5EF4-FFF2-40B4-BE49-F238E27FC236}">
                <a16:creationId xmlns:a16="http://schemas.microsoft.com/office/drawing/2014/main" id="{BF32EC54-4FE2-3BDB-47B4-8DB441F03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4650422" y="3294808"/>
            <a:ext cx="555681" cy="540000"/>
          </a:xfrm>
          <a:prstGeom prst="rect">
            <a:avLst/>
          </a:prstGeom>
        </p:spPr>
      </p:pic>
      <p:pic>
        <p:nvPicPr>
          <p:cNvPr id="218" name="Picture 217" descr="A paper with a pen icon&#10;&#10;Description automatically generated">
            <a:extLst>
              <a:ext uri="{FF2B5EF4-FFF2-40B4-BE49-F238E27FC236}">
                <a16:creationId xmlns:a16="http://schemas.microsoft.com/office/drawing/2014/main" id="{08C61831-424D-709D-EEAF-4F6330573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5216870" y="3294808"/>
            <a:ext cx="555681" cy="540000"/>
          </a:xfrm>
          <a:prstGeom prst="rect">
            <a:avLst/>
          </a:prstGeom>
        </p:spPr>
      </p:pic>
      <p:pic>
        <p:nvPicPr>
          <p:cNvPr id="219" name="Picture 218" descr="A paper with a pen icon&#10;&#10;Description automatically generated">
            <a:extLst>
              <a:ext uri="{FF2B5EF4-FFF2-40B4-BE49-F238E27FC236}">
                <a16:creationId xmlns:a16="http://schemas.microsoft.com/office/drawing/2014/main" id="{04775EFC-F6EB-01D9-51E4-35643DBFD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2951078" y="3294808"/>
            <a:ext cx="555681" cy="540000"/>
          </a:xfrm>
          <a:prstGeom prst="rect">
            <a:avLst/>
          </a:prstGeom>
        </p:spPr>
      </p:pic>
      <p:pic>
        <p:nvPicPr>
          <p:cNvPr id="220" name="Picture 219" descr="A paper with a pen icon&#10;&#10;Description automatically generated">
            <a:extLst>
              <a:ext uri="{FF2B5EF4-FFF2-40B4-BE49-F238E27FC236}">
                <a16:creationId xmlns:a16="http://schemas.microsoft.com/office/drawing/2014/main" id="{DC15E8EA-E2AD-4787-7F90-744392F0D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3531364" y="3926918"/>
            <a:ext cx="555681" cy="540000"/>
          </a:xfrm>
          <a:prstGeom prst="rect">
            <a:avLst/>
          </a:prstGeom>
        </p:spPr>
      </p:pic>
      <p:pic>
        <p:nvPicPr>
          <p:cNvPr id="221" name="Picture 220" descr="A paper with a pen icon&#10;&#10;Description automatically generated">
            <a:extLst>
              <a:ext uri="{FF2B5EF4-FFF2-40B4-BE49-F238E27FC236}">
                <a16:creationId xmlns:a16="http://schemas.microsoft.com/office/drawing/2014/main" id="{F22BC73F-7BF6-C27D-6FFB-C8B8B3B5B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4096746" y="3926918"/>
            <a:ext cx="555681" cy="540000"/>
          </a:xfrm>
          <a:prstGeom prst="rect">
            <a:avLst/>
          </a:prstGeom>
        </p:spPr>
      </p:pic>
      <p:pic>
        <p:nvPicPr>
          <p:cNvPr id="222" name="Picture 221" descr="A paper with a pen icon&#10;&#10;Description automatically generated">
            <a:extLst>
              <a:ext uri="{FF2B5EF4-FFF2-40B4-BE49-F238E27FC236}">
                <a16:creationId xmlns:a16="http://schemas.microsoft.com/office/drawing/2014/main" id="{F6D32A08-EAD7-21FA-DC06-14F9718F3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4662128" y="3926918"/>
            <a:ext cx="555681" cy="540000"/>
          </a:xfrm>
          <a:prstGeom prst="rect">
            <a:avLst/>
          </a:prstGeom>
        </p:spPr>
      </p:pic>
      <p:pic>
        <p:nvPicPr>
          <p:cNvPr id="223" name="Picture 222" descr="A paper with a pen icon&#10;&#10;Description automatically generated">
            <a:extLst>
              <a:ext uri="{FF2B5EF4-FFF2-40B4-BE49-F238E27FC236}">
                <a16:creationId xmlns:a16="http://schemas.microsoft.com/office/drawing/2014/main" id="{D93B3D14-DC34-69BC-890C-48EB655D6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5227510" y="3926918"/>
            <a:ext cx="555681" cy="540000"/>
          </a:xfrm>
          <a:prstGeom prst="rect">
            <a:avLst/>
          </a:prstGeom>
        </p:spPr>
      </p:pic>
      <p:pic>
        <p:nvPicPr>
          <p:cNvPr id="224" name="Picture 223" descr="A paper with a pen icon&#10;&#10;Description automatically generated">
            <a:extLst>
              <a:ext uri="{FF2B5EF4-FFF2-40B4-BE49-F238E27FC236}">
                <a16:creationId xmlns:a16="http://schemas.microsoft.com/office/drawing/2014/main" id="{9A2F0682-9A0F-A0D1-C012-2C0FA4395A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2965982" y="3926918"/>
            <a:ext cx="555681" cy="540000"/>
          </a:xfrm>
          <a:prstGeom prst="rect">
            <a:avLst/>
          </a:prstGeom>
        </p:spPr>
      </p:pic>
      <p:pic>
        <p:nvPicPr>
          <p:cNvPr id="225" name="Picture 224" descr="A paper with a pen icon&#10;&#10;Description automatically generated">
            <a:extLst>
              <a:ext uri="{FF2B5EF4-FFF2-40B4-BE49-F238E27FC236}">
                <a16:creationId xmlns:a16="http://schemas.microsoft.com/office/drawing/2014/main" id="{7B2E5F75-8A93-9999-2D7C-447170166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6349766" y="3294808"/>
            <a:ext cx="555681" cy="540000"/>
          </a:xfrm>
          <a:prstGeom prst="rect">
            <a:avLst/>
          </a:prstGeom>
        </p:spPr>
      </p:pic>
      <p:pic>
        <p:nvPicPr>
          <p:cNvPr id="226" name="Picture 225" descr="A paper with a pen icon&#10;&#10;Description automatically generated">
            <a:extLst>
              <a:ext uri="{FF2B5EF4-FFF2-40B4-BE49-F238E27FC236}">
                <a16:creationId xmlns:a16="http://schemas.microsoft.com/office/drawing/2014/main" id="{403959AE-21E1-73E2-F8BC-8507A8349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6916214" y="3294808"/>
            <a:ext cx="555681" cy="540000"/>
          </a:xfrm>
          <a:prstGeom prst="rect">
            <a:avLst/>
          </a:prstGeom>
        </p:spPr>
      </p:pic>
      <p:pic>
        <p:nvPicPr>
          <p:cNvPr id="227" name="Picture 226" descr="A paper with a pen icon&#10;&#10;Description automatically generated">
            <a:extLst>
              <a:ext uri="{FF2B5EF4-FFF2-40B4-BE49-F238E27FC236}">
                <a16:creationId xmlns:a16="http://schemas.microsoft.com/office/drawing/2014/main" id="{BB2D0251-96AA-9727-54C6-0C86D2948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7482662" y="3294808"/>
            <a:ext cx="555681" cy="540000"/>
          </a:xfrm>
          <a:prstGeom prst="rect">
            <a:avLst/>
          </a:prstGeom>
        </p:spPr>
      </p:pic>
      <p:pic>
        <p:nvPicPr>
          <p:cNvPr id="228" name="Picture 227" descr="A paper with a pen icon&#10;&#10;Description automatically generated">
            <a:extLst>
              <a:ext uri="{FF2B5EF4-FFF2-40B4-BE49-F238E27FC236}">
                <a16:creationId xmlns:a16="http://schemas.microsoft.com/office/drawing/2014/main" id="{6CCFD329-1A36-8643-A0F2-D93D326EB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8049106" y="3294808"/>
            <a:ext cx="555681" cy="540000"/>
          </a:xfrm>
          <a:prstGeom prst="rect">
            <a:avLst/>
          </a:prstGeom>
        </p:spPr>
      </p:pic>
      <p:pic>
        <p:nvPicPr>
          <p:cNvPr id="229" name="Picture 228" descr="A paper with a pen icon&#10;&#10;Description automatically generated">
            <a:extLst>
              <a:ext uri="{FF2B5EF4-FFF2-40B4-BE49-F238E27FC236}">
                <a16:creationId xmlns:a16="http://schemas.microsoft.com/office/drawing/2014/main" id="{2F77EA92-1638-8075-C315-B6AB36110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5783318" y="3294808"/>
            <a:ext cx="555681" cy="540000"/>
          </a:xfrm>
          <a:prstGeom prst="rect">
            <a:avLst/>
          </a:prstGeom>
        </p:spPr>
      </p:pic>
      <p:pic>
        <p:nvPicPr>
          <p:cNvPr id="230" name="Picture 229" descr="A paper with a pen icon&#10;&#10;Description automatically generated">
            <a:extLst>
              <a:ext uri="{FF2B5EF4-FFF2-40B4-BE49-F238E27FC236}">
                <a16:creationId xmlns:a16="http://schemas.microsoft.com/office/drawing/2014/main" id="{F6A8B0BE-5131-6B7A-C0C3-1DB0C9C64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6358274" y="3926918"/>
            <a:ext cx="555681" cy="540000"/>
          </a:xfrm>
          <a:prstGeom prst="rect">
            <a:avLst/>
          </a:prstGeom>
        </p:spPr>
      </p:pic>
      <p:pic>
        <p:nvPicPr>
          <p:cNvPr id="231" name="Picture 230" descr="A paper with a pen icon&#10;&#10;Description automatically generated">
            <a:extLst>
              <a:ext uri="{FF2B5EF4-FFF2-40B4-BE49-F238E27FC236}">
                <a16:creationId xmlns:a16="http://schemas.microsoft.com/office/drawing/2014/main" id="{2EF0FAC4-F923-79AA-3022-6231B44C3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6923656" y="3926918"/>
            <a:ext cx="555681" cy="540000"/>
          </a:xfrm>
          <a:prstGeom prst="rect">
            <a:avLst/>
          </a:prstGeom>
        </p:spPr>
      </p:pic>
      <p:pic>
        <p:nvPicPr>
          <p:cNvPr id="232" name="Picture 231" descr="A paper with a pen icon&#10;&#10;Description automatically generated">
            <a:extLst>
              <a:ext uri="{FF2B5EF4-FFF2-40B4-BE49-F238E27FC236}">
                <a16:creationId xmlns:a16="http://schemas.microsoft.com/office/drawing/2014/main" id="{3E9067C2-D7EB-C0DA-B7D8-0D29C076A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7489038" y="3926918"/>
            <a:ext cx="555681" cy="540000"/>
          </a:xfrm>
          <a:prstGeom prst="rect">
            <a:avLst/>
          </a:prstGeom>
        </p:spPr>
      </p:pic>
      <p:pic>
        <p:nvPicPr>
          <p:cNvPr id="233" name="Picture 232" descr="A paper with a pen icon&#10;&#10;Description automatically generated">
            <a:extLst>
              <a:ext uri="{FF2B5EF4-FFF2-40B4-BE49-F238E27FC236}">
                <a16:creationId xmlns:a16="http://schemas.microsoft.com/office/drawing/2014/main" id="{31FD73F8-6537-758B-8381-C6E538E31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8054418" y="3926918"/>
            <a:ext cx="555681" cy="540000"/>
          </a:xfrm>
          <a:prstGeom prst="rect">
            <a:avLst/>
          </a:prstGeom>
        </p:spPr>
      </p:pic>
      <p:pic>
        <p:nvPicPr>
          <p:cNvPr id="234" name="Picture 233" descr="A paper with a pen icon&#10;&#10;Description automatically generated">
            <a:extLst>
              <a:ext uri="{FF2B5EF4-FFF2-40B4-BE49-F238E27FC236}">
                <a16:creationId xmlns:a16="http://schemas.microsoft.com/office/drawing/2014/main" id="{0BD9C9AB-4A78-3CDE-D727-001597AFD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5792892" y="3926918"/>
            <a:ext cx="555681" cy="540000"/>
          </a:xfrm>
          <a:prstGeom prst="rect">
            <a:avLst/>
          </a:prstGeom>
        </p:spPr>
      </p:pic>
      <p:pic>
        <p:nvPicPr>
          <p:cNvPr id="235" name="Picture 234" descr="A paper with a pen icon&#10;&#10;Description automatically generated">
            <a:extLst>
              <a:ext uri="{FF2B5EF4-FFF2-40B4-BE49-F238E27FC236}">
                <a16:creationId xmlns:a16="http://schemas.microsoft.com/office/drawing/2014/main" id="{E018A52B-0243-30DB-52F6-3C857846C2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9862" r="11382" b="5407"/>
          <a:stretch/>
        </p:blipFill>
        <p:spPr>
          <a:xfrm>
            <a:off x="3542332" y="4547835"/>
            <a:ext cx="555681" cy="540000"/>
          </a:xfrm>
          <a:prstGeom prst="rect">
            <a:avLst/>
          </a:prstGeom>
        </p:spPr>
      </p:pic>
      <p:pic>
        <p:nvPicPr>
          <p:cNvPr id="236" name="Picture 235" descr="A paper with a pen icon&#10;&#10;Description automatically generated">
            <a:extLst>
              <a:ext uri="{FF2B5EF4-FFF2-40B4-BE49-F238E27FC236}">
                <a16:creationId xmlns:a16="http://schemas.microsoft.com/office/drawing/2014/main" id="{E6FB5291-2957-F15C-045D-2818B40B4E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9862" r="11382" b="5407"/>
          <a:stretch/>
        </p:blipFill>
        <p:spPr>
          <a:xfrm>
            <a:off x="4108780" y="4547835"/>
            <a:ext cx="555681" cy="540000"/>
          </a:xfrm>
          <a:prstGeom prst="rect">
            <a:avLst/>
          </a:prstGeom>
        </p:spPr>
      </p:pic>
      <p:pic>
        <p:nvPicPr>
          <p:cNvPr id="237" name="Picture 236" descr="A paper with a pen icon&#10;&#10;Description automatically generated">
            <a:extLst>
              <a:ext uri="{FF2B5EF4-FFF2-40B4-BE49-F238E27FC236}">
                <a16:creationId xmlns:a16="http://schemas.microsoft.com/office/drawing/2014/main" id="{23892A50-AF2E-C04B-0A44-9233DCE09F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9862" r="11382" b="5407"/>
          <a:stretch/>
        </p:blipFill>
        <p:spPr>
          <a:xfrm>
            <a:off x="4675228" y="4547835"/>
            <a:ext cx="555681" cy="540000"/>
          </a:xfrm>
          <a:prstGeom prst="rect">
            <a:avLst/>
          </a:prstGeom>
        </p:spPr>
      </p:pic>
      <p:pic>
        <p:nvPicPr>
          <p:cNvPr id="238" name="Picture 237" descr="A paper with a pen icon&#10;&#10;Description automatically generated">
            <a:extLst>
              <a:ext uri="{FF2B5EF4-FFF2-40B4-BE49-F238E27FC236}">
                <a16:creationId xmlns:a16="http://schemas.microsoft.com/office/drawing/2014/main" id="{750B9CE9-F241-0472-DF9D-B9D6CC0BA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5241676" y="4547835"/>
            <a:ext cx="555681" cy="540000"/>
          </a:xfrm>
          <a:prstGeom prst="rect">
            <a:avLst/>
          </a:prstGeom>
        </p:spPr>
      </p:pic>
      <p:pic>
        <p:nvPicPr>
          <p:cNvPr id="239" name="Picture 238" descr="A paper with a pen icon&#10;&#10;Description automatically generated">
            <a:extLst>
              <a:ext uri="{FF2B5EF4-FFF2-40B4-BE49-F238E27FC236}">
                <a16:creationId xmlns:a16="http://schemas.microsoft.com/office/drawing/2014/main" id="{5C9EB6AD-2CA5-4ACA-1B4B-6E9C3D005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9862" r="11382" b="5407"/>
          <a:stretch/>
        </p:blipFill>
        <p:spPr>
          <a:xfrm>
            <a:off x="2975884" y="4547835"/>
            <a:ext cx="555681" cy="540000"/>
          </a:xfrm>
          <a:prstGeom prst="rect">
            <a:avLst/>
          </a:prstGeom>
        </p:spPr>
      </p:pic>
      <p:pic>
        <p:nvPicPr>
          <p:cNvPr id="240" name="Picture 239" descr="A paper with a pen icon&#10;&#10;Description automatically generated">
            <a:extLst>
              <a:ext uri="{FF2B5EF4-FFF2-40B4-BE49-F238E27FC236}">
                <a16:creationId xmlns:a16="http://schemas.microsoft.com/office/drawing/2014/main" id="{8F1BD321-2620-C5E4-E676-4231F0BF1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3556169" y="5179942"/>
            <a:ext cx="555682" cy="540000"/>
          </a:xfrm>
          <a:prstGeom prst="rect">
            <a:avLst/>
          </a:prstGeom>
        </p:spPr>
      </p:pic>
      <p:pic>
        <p:nvPicPr>
          <p:cNvPr id="241" name="Picture 240" descr="A paper with a pen icon&#10;&#10;Description automatically generated">
            <a:extLst>
              <a:ext uri="{FF2B5EF4-FFF2-40B4-BE49-F238E27FC236}">
                <a16:creationId xmlns:a16="http://schemas.microsoft.com/office/drawing/2014/main" id="{6B4839F7-59BE-3B09-62A8-6069F1F5CE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4121551" y="5179942"/>
            <a:ext cx="555682" cy="540000"/>
          </a:xfrm>
          <a:prstGeom prst="rect">
            <a:avLst/>
          </a:prstGeom>
        </p:spPr>
      </p:pic>
      <p:pic>
        <p:nvPicPr>
          <p:cNvPr id="242" name="Picture 241" descr="A paper with a pen icon&#10;&#10;Description automatically generated">
            <a:extLst>
              <a:ext uri="{FF2B5EF4-FFF2-40B4-BE49-F238E27FC236}">
                <a16:creationId xmlns:a16="http://schemas.microsoft.com/office/drawing/2014/main" id="{CEA2BD1A-FBFA-5A7E-01D8-87A112532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4686933" y="5179942"/>
            <a:ext cx="555682" cy="540000"/>
          </a:xfrm>
          <a:prstGeom prst="rect">
            <a:avLst/>
          </a:prstGeom>
        </p:spPr>
      </p:pic>
      <p:pic>
        <p:nvPicPr>
          <p:cNvPr id="243" name="Picture 242" descr="A paper with a pen icon&#10;&#10;Description automatically generated">
            <a:extLst>
              <a:ext uri="{FF2B5EF4-FFF2-40B4-BE49-F238E27FC236}">
                <a16:creationId xmlns:a16="http://schemas.microsoft.com/office/drawing/2014/main" id="{DCAC7025-A920-8664-9098-3F3DDD4796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5252315" y="5179942"/>
            <a:ext cx="555682" cy="540000"/>
          </a:xfrm>
          <a:prstGeom prst="rect">
            <a:avLst/>
          </a:prstGeom>
        </p:spPr>
      </p:pic>
      <p:pic>
        <p:nvPicPr>
          <p:cNvPr id="244" name="Picture 243" descr="A paper with a pen icon&#10;&#10;Description automatically generated">
            <a:extLst>
              <a:ext uri="{FF2B5EF4-FFF2-40B4-BE49-F238E27FC236}">
                <a16:creationId xmlns:a16="http://schemas.microsoft.com/office/drawing/2014/main" id="{D0E5F0B1-EBEB-500D-43F3-245D24988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2990787" y="5179942"/>
            <a:ext cx="555682" cy="540000"/>
          </a:xfrm>
          <a:prstGeom prst="rect">
            <a:avLst/>
          </a:prstGeom>
        </p:spPr>
      </p:pic>
      <p:pic>
        <p:nvPicPr>
          <p:cNvPr id="245" name="Picture 244" descr="A paper with a pen icon&#10;&#10;Description automatically generated">
            <a:extLst>
              <a:ext uri="{FF2B5EF4-FFF2-40B4-BE49-F238E27FC236}">
                <a16:creationId xmlns:a16="http://schemas.microsoft.com/office/drawing/2014/main" id="{193794E6-DA79-9C15-DE66-07405A0F8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6374572" y="4547835"/>
            <a:ext cx="555681" cy="540000"/>
          </a:xfrm>
          <a:prstGeom prst="rect">
            <a:avLst/>
          </a:prstGeom>
        </p:spPr>
      </p:pic>
      <p:pic>
        <p:nvPicPr>
          <p:cNvPr id="246" name="Picture 245" descr="A paper with a pen icon&#10;&#10;Description automatically generated">
            <a:extLst>
              <a:ext uri="{FF2B5EF4-FFF2-40B4-BE49-F238E27FC236}">
                <a16:creationId xmlns:a16="http://schemas.microsoft.com/office/drawing/2014/main" id="{E4806669-CDD5-6622-7DEB-E8D4ED3DF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6941020" y="4547835"/>
            <a:ext cx="555681" cy="540000"/>
          </a:xfrm>
          <a:prstGeom prst="rect">
            <a:avLst/>
          </a:prstGeom>
        </p:spPr>
      </p:pic>
      <p:pic>
        <p:nvPicPr>
          <p:cNvPr id="247" name="Picture 246" descr="A paper with a pen icon&#10;&#10;Description automatically generated">
            <a:extLst>
              <a:ext uri="{FF2B5EF4-FFF2-40B4-BE49-F238E27FC236}">
                <a16:creationId xmlns:a16="http://schemas.microsoft.com/office/drawing/2014/main" id="{0A1D72FE-29F8-32E6-9F69-EA62B331F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7507468" y="4547835"/>
            <a:ext cx="555681" cy="540000"/>
          </a:xfrm>
          <a:prstGeom prst="rect">
            <a:avLst/>
          </a:prstGeom>
        </p:spPr>
      </p:pic>
      <p:pic>
        <p:nvPicPr>
          <p:cNvPr id="248" name="Picture 247" descr="A paper with a pen icon&#10;&#10;Description automatically generated">
            <a:extLst>
              <a:ext uri="{FF2B5EF4-FFF2-40B4-BE49-F238E27FC236}">
                <a16:creationId xmlns:a16="http://schemas.microsoft.com/office/drawing/2014/main" id="{6A702EFC-4AF0-D607-0F46-FC5E6FDBC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8073912" y="4547835"/>
            <a:ext cx="555681" cy="540000"/>
          </a:xfrm>
          <a:prstGeom prst="rect">
            <a:avLst/>
          </a:prstGeom>
        </p:spPr>
      </p:pic>
      <p:pic>
        <p:nvPicPr>
          <p:cNvPr id="249" name="Picture 248" descr="A paper with a pen icon&#10;&#10;Description automatically generated">
            <a:extLst>
              <a:ext uri="{FF2B5EF4-FFF2-40B4-BE49-F238E27FC236}">
                <a16:creationId xmlns:a16="http://schemas.microsoft.com/office/drawing/2014/main" id="{832B2EA1-C9A6-F489-6654-2128AAFEB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5808124" y="4547835"/>
            <a:ext cx="555681" cy="540000"/>
          </a:xfrm>
          <a:prstGeom prst="rect">
            <a:avLst/>
          </a:prstGeom>
        </p:spPr>
      </p:pic>
      <p:pic>
        <p:nvPicPr>
          <p:cNvPr id="250" name="Picture 249" descr="A paper with a pen icon&#10;&#10;Description automatically generated">
            <a:extLst>
              <a:ext uri="{FF2B5EF4-FFF2-40B4-BE49-F238E27FC236}">
                <a16:creationId xmlns:a16="http://schemas.microsoft.com/office/drawing/2014/main" id="{E5FDA292-32E8-80D6-B32B-D3F7C91A9B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6383079" y="5179942"/>
            <a:ext cx="555682" cy="540000"/>
          </a:xfrm>
          <a:prstGeom prst="rect">
            <a:avLst/>
          </a:prstGeom>
        </p:spPr>
      </p:pic>
      <p:pic>
        <p:nvPicPr>
          <p:cNvPr id="251" name="Picture 250" descr="A paper with a pen icon&#10;&#10;Description automatically generated">
            <a:extLst>
              <a:ext uri="{FF2B5EF4-FFF2-40B4-BE49-F238E27FC236}">
                <a16:creationId xmlns:a16="http://schemas.microsoft.com/office/drawing/2014/main" id="{EA0E3F6A-5B87-CFCF-B205-BC63C765A9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6948461" y="5179942"/>
            <a:ext cx="555682" cy="540000"/>
          </a:xfrm>
          <a:prstGeom prst="rect">
            <a:avLst/>
          </a:prstGeom>
        </p:spPr>
      </p:pic>
      <p:pic>
        <p:nvPicPr>
          <p:cNvPr id="252" name="Picture 251" descr="A paper with a pen icon&#10;&#10;Description automatically generated">
            <a:extLst>
              <a:ext uri="{FF2B5EF4-FFF2-40B4-BE49-F238E27FC236}">
                <a16:creationId xmlns:a16="http://schemas.microsoft.com/office/drawing/2014/main" id="{FBE6D100-3A71-7452-3DD4-FC612DBEEC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7513843" y="5179942"/>
            <a:ext cx="555682" cy="540000"/>
          </a:xfrm>
          <a:prstGeom prst="rect">
            <a:avLst/>
          </a:prstGeom>
        </p:spPr>
      </p:pic>
      <p:pic>
        <p:nvPicPr>
          <p:cNvPr id="253" name="Picture 252" descr="A paper with a pen icon&#10;&#10;Description automatically generated">
            <a:extLst>
              <a:ext uri="{FF2B5EF4-FFF2-40B4-BE49-F238E27FC236}">
                <a16:creationId xmlns:a16="http://schemas.microsoft.com/office/drawing/2014/main" id="{49E9A023-1551-3608-3EE3-35C6C136AA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8079223" y="5179942"/>
            <a:ext cx="555682" cy="540000"/>
          </a:xfrm>
          <a:prstGeom prst="rect">
            <a:avLst/>
          </a:prstGeom>
        </p:spPr>
      </p:pic>
      <p:pic>
        <p:nvPicPr>
          <p:cNvPr id="254" name="Picture 253" descr="A paper with a pen icon&#10;&#10;Description automatically generated">
            <a:extLst>
              <a:ext uri="{FF2B5EF4-FFF2-40B4-BE49-F238E27FC236}">
                <a16:creationId xmlns:a16="http://schemas.microsoft.com/office/drawing/2014/main" id="{6D2DF306-DDD5-F603-6092-6DFD26627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5817697" y="5179942"/>
            <a:ext cx="555682" cy="540000"/>
          </a:xfrm>
          <a:prstGeom prst="rect">
            <a:avLst/>
          </a:prstGeom>
        </p:spPr>
      </p:pic>
      <p:pic>
        <p:nvPicPr>
          <p:cNvPr id="255" name="Picture 254" descr="A paper with a pen icon&#10;&#10;Description automatically generated">
            <a:extLst>
              <a:ext uri="{FF2B5EF4-FFF2-40B4-BE49-F238E27FC236}">
                <a16:creationId xmlns:a16="http://schemas.microsoft.com/office/drawing/2014/main" id="{8FF3135E-9E44-62C6-3463-012AE0A81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3570344" y="5796847"/>
            <a:ext cx="555681" cy="540000"/>
          </a:xfrm>
          <a:prstGeom prst="rect">
            <a:avLst/>
          </a:prstGeom>
        </p:spPr>
      </p:pic>
      <p:pic>
        <p:nvPicPr>
          <p:cNvPr id="256" name="Picture 255" descr="A paper with a pen icon&#10;&#10;Description automatically generated">
            <a:extLst>
              <a:ext uri="{FF2B5EF4-FFF2-40B4-BE49-F238E27FC236}">
                <a16:creationId xmlns:a16="http://schemas.microsoft.com/office/drawing/2014/main" id="{50A41B69-92E9-36AD-587B-EB8B830F6A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4135726" y="5796847"/>
            <a:ext cx="555681" cy="540000"/>
          </a:xfrm>
          <a:prstGeom prst="rect">
            <a:avLst/>
          </a:prstGeom>
        </p:spPr>
      </p:pic>
      <p:pic>
        <p:nvPicPr>
          <p:cNvPr id="257" name="Picture 256" descr="A paper with a pen icon&#10;&#10;Description automatically generated">
            <a:extLst>
              <a:ext uri="{FF2B5EF4-FFF2-40B4-BE49-F238E27FC236}">
                <a16:creationId xmlns:a16="http://schemas.microsoft.com/office/drawing/2014/main" id="{E5CD20B7-169C-2155-D9B6-94B25C874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4701108" y="5796847"/>
            <a:ext cx="555681" cy="540000"/>
          </a:xfrm>
          <a:prstGeom prst="rect">
            <a:avLst/>
          </a:prstGeom>
        </p:spPr>
      </p:pic>
      <p:pic>
        <p:nvPicPr>
          <p:cNvPr id="258" name="Picture 257" descr="A paper with a pen icon&#10;&#10;Description automatically generated">
            <a:extLst>
              <a:ext uri="{FF2B5EF4-FFF2-40B4-BE49-F238E27FC236}">
                <a16:creationId xmlns:a16="http://schemas.microsoft.com/office/drawing/2014/main" id="{2D1C676D-32F1-85BE-C90F-8AF3279EF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5266490" y="5796847"/>
            <a:ext cx="555681" cy="540000"/>
          </a:xfrm>
          <a:prstGeom prst="rect">
            <a:avLst/>
          </a:prstGeom>
        </p:spPr>
      </p:pic>
      <p:pic>
        <p:nvPicPr>
          <p:cNvPr id="259" name="Picture 258" descr="A paper with a pen icon&#10;&#10;Description automatically generated">
            <a:extLst>
              <a:ext uri="{FF2B5EF4-FFF2-40B4-BE49-F238E27FC236}">
                <a16:creationId xmlns:a16="http://schemas.microsoft.com/office/drawing/2014/main" id="{C02E7D7F-6908-7600-A662-F75A3AB7C5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80"/>
                    </a14:imgEffect>
                  </a14:imgLayer>
                </a14:imgProps>
              </a:ext>
            </a:extLst>
          </a:blip>
          <a:srcRect l="9862" r="11382" b="5407"/>
          <a:stretch/>
        </p:blipFill>
        <p:spPr>
          <a:xfrm>
            <a:off x="3004962" y="5796847"/>
            <a:ext cx="555681" cy="540000"/>
          </a:xfrm>
          <a:prstGeom prst="rect">
            <a:avLst/>
          </a:prstGeom>
        </p:spPr>
      </p:pic>
      <p:pic>
        <p:nvPicPr>
          <p:cNvPr id="260" name="Picture 259" descr="A paper with a pen icon&#10;&#10;Description automatically generated">
            <a:extLst>
              <a:ext uri="{FF2B5EF4-FFF2-40B4-BE49-F238E27FC236}">
                <a16:creationId xmlns:a16="http://schemas.microsoft.com/office/drawing/2014/main" id="{77B6238B-BD3B-94E3-A2E5-9EBA7ACF5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6397254" y="5796847"/>
            <a:ext cx="555681" cy="540000"/>
          </a:xfrm>
          <a:prstGeom prst="rect">
            <a:avLst/>
          </a:prstGeom>
        </p:spPr>
      </p:pic>
      <p:pic>
        <p:nvPicPr>
          <p:cNvPr id="261" name="Picture 260" descr="A paper with a pen icon&#10;&#10;Description automatically generated">
            <a:extLst>
              <a:ext uri="{FF2B5EF4-FFF2-40B4-BE49-F238E27FC236}">
                <a16:creationId xmlns:a16="http://schemas.microsoft.com/office/drawing/2014/main" id="{411C6E00-6972-6E11-6900-8B7C58155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6962636" y="5796847"/>
            <a:ext cx="555681" cy="540000"/>
          </a:xfrm>
          <a:prstGeom prst="rect">
            <a:avLst/>
          </a:prstGeom>
        </p:spPr>
      </p:pic>
      <p:pic>
        <p:nvPicPr>
          <p:cNvPr id="262" name="Picture 261" descr="A paper with a pen icon&#10;&#10;Description automatically generated">
            <a:extLst>
              <a:ext uri="{FF2B5EF4-FFF2-40B4-BE49-F238E27FC236}">
                <a16:creationId xmlns:a16="http://schemas.microsoft.com/office/drawing/2014/main" id="{CFE00960-A915-A181-396F-659BEB478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7528018" y="5796847"/>
            <a:ext cx="555681" cy="540000"/>
          </a:xfrm>
          <a:prstGeom prst="rect">
            <a:avLst/>
          </a:prstGeom>
        </p:spPr>
      </p:pic>
      <p:pic>
        <p:nvPicPr>
          <p:cNvPr id="263" name="Picture 262" descr="A paper with a pen icon&#10;&#10;Description automatically generated">
            <a:extLst>
              <a:ext uri="{FF2B5EF4-FFF2-40B4-BE49-F238E27FC236}">
                <a16:creationId xmlns:a16="http://schemas.microsoft.com/office/drawing/2014/main" id="{9316C4A0-E5EC-F667-1D42-481C5A5C2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8093398" y="5796847"/>
            <a:ext cx="555681" cy="540000"/>
          </a:xfrm>
          <a:prstGeom prst="rect">
            <a:avLst/>
          </a:prstGeom>
        </p:spPr>
      </p:pic>
      <p:pic>
        <p:nvPicPr>
          <p:cNvPr id="264" name="Picture 263" descr="A paper with a pen icon&#10;&#10;Description automatically generated">
            <a:extLst>
              <a:ext uri="{FF2B5EF4-FFF2-40B4-BE49-F238E27FC236}">
                <a16:creationId xmlns:a16="http://schemas.microsoft.com/office/drawing/2014/main" id="{B2B82713-38FF-0CEC-C046-B234E5E77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5831872" y="5796847"/>
            <a:ext cx="555681" cy="540000"/>
          </a:xfrm>
          <a:prstGeom prst="rect">
            <a:avLst/>
          </a:prstGeom>
        </p:spPr>
      </p:pic>
      <p:pic>
        <p:nvPicPr>
          <p:cNvPr id="3" name="Picture 2" descr="A paper with a pen icon&#10;&#10;Description automatically generated">
            <a:extLst>
              <a:ext uri="{FF2B5EF4-FFF2-40B4-BE49-F238E27FC236}">
                <a16:creationId xmlns:a16="http://schemas.microsoft.com/office/drawing/2014/main" id="{EFBF5107-D195-EDFF-335B-4FEDF818C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5792891" y="781465"/>
            <a:ext cx="555681" cy="540000"/>
          </a:xfrm>
          <a:prstGeom prst="rect">
            <a:avLst/>
          </a:prstGeom>
        </p:spPr>
      </p:pic>
      <p:pic>
        <p:nvPicPr>
          <p:cNvPr id="4" name="Picture 3" descr="A paper with a pen icon&#10;&#10;Description automatically generated">
            <a:extLst>
              <a:ext uri="{FF2B5EF4-FFF2-40B4-BE49-F238E27FC236}">
                <a16:creationId xmlns:a16="http://schemas.microsoft.com/office/drawing/2014/main" id="{2CCD667A-6028-5FEF-64AD-2886E29AD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4650100" y="2678753"/>
            <a:ext cx="555681" cy="540000"/>
          </a:xfrm>
          <a:prstGeom prst="rect">
            <a:avLst/>
          </a:prstGeom>
        </p:spPr>
      </p:pic>
      <p:pic>
        <p:nvPicPr>
          <p:cNvPr id="7" name="Picture 6" descr="A paper with a pen icon&#10;&#10;Description automatically generated">
            <a:extLst>
              <a:ext uri="{FF2B5EF4-FFF2-40B4-BE49-F238E27FC236}">
                <a16:creationId xmlns:a16="http://schemas.microsoft.com/office/drawing/2014/main" id="{BAA532FF-F9AB-4B6C-F464-BDEC91B50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862" r="11382" b="5407"/>
          <a:stretch/>
        </p:blipFill>
        <p:spPr>
          <a:xfrm>
            <a:off x="2920502" y="791153"/>
            <a:ext cx="555682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8" name="Picture 7" descr="A paper with a pen icon&#10;&#10;Description automatically generated">
            <a:extLst>
              <a:ext uri="{FF2B5EF4-FFF2-40B4-BE49-F238E27FC236}">
                <a16:creationId xmlns:a16="http://schemas.microsoft.com/office/drawing/2014/main" id="{371B37ED-80A8-9520-4FDA-9363DBF7BF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9862" r="11382" b="5407"/>
          <a:stretch/>
        </p:blipFill>
        <p:spPr>
          <a:xfrm>
            <a:off x="2975884" y="4557523"/>
            <a:ext cx="555681" cy="540000"/>
          </a:xfrm>
          <a:prstGeom prst="rect">
            <a:avLst/>
          </a:prstGeom>
        </p:spPr>
      </p:pic>
      <p:pic>
        <p:nvPicPr>
          <p:cNvPr id="9" name="Picture 8" descr="A paper with a pen icon&#10;&#10;Description automatically generated">
            <a:extLst>
              <a:ext uri="{FF2B5EF4-FFF2-40B4-BE49-F238E27FC236}">
                <a16:creationId xmlns:a16="http://schemas.microsoft.com/office/drawing/2014/main" id="{6DE21656-9327-A16E-CFDD-39B07B2D6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2990787" y="5189630"/>
            <a:ext cx="555682" cy="540000"/>
          </a:xfrm>
          <a:prstGeom prst="rect">
            <a:avLst/>
          </a:prstGeom>
        </p:spPr>
      </p:pic>
      <p:pic>
        <p:nvPicPr>
          <p:cNvPr id="10" name="Picture 9" descr="A paper with a pen icon&#10;&#10;Description automatically generated">
            <a:extLst>
              <a:ext uri="{FF2B5EF4-FFF2-40B4-BE49-F238E27FC236}">
                <a16:creationId xmlns:a16="http://schemas.microsoft.com/office/drawing/2014/main" id="{7ACCB657-E7B0-AB10-1B57-486075D73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6374572" y="4557523"/>
            <a:ext cx="555681" cy="540000"/>
          </a:xfrm>
          <a:prstGeom prst="rect">
            <a:avLst/>
          </a:prstGeom>
        </p:spPr>
      </p:pic>
      <p:pic>
        <p:nvPicPr>
          <p:cNvPr id="11" name="Picture 10" descr="A paper with a pen icon&#10;&#10;Description automatically generated">
            <a:extLst>
              <a:ext uri="{FF2B5EF4-FFF2-40B4-BE49-F238E27FC236}">
                <a16:creationId xmlns:a16="http://schemas.microsoft.com/office/drawing/2014/main" id="{D75C9B7D-0932-6D60-0DFB-5A0C3164A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7513843" y="5189630"/>
            <a:ext cx="555682" cy="540000"/>
          </a:xfrm>
          <a:prstGeom prst="rect">
            <a:avLst/>
          </a:prstGeom>
        </p:spPr>
      </p:pic>
      <p:pic>
        <p:nvPicPr>
          <p:cNvPr id="12" name="Picture 11" descr="A paper with a pen icon&#10;&#10;Description automatically generated">
            <a:extLst>
              <a:ext uri="{FF2B5EF4-FFF2-40B4-BE49-F238E27FC236}">
                <a16:creationId xmlns:a16="http://schemas.microsoft.com/office/drawing/2014/main" id="{34DDB349-3CF8-F743-8577-EC9756E1C0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80"/>
                    </a14:imgEffect>
                  </a14:imgLayer>
                </a14:imgProps>
              </a:ext>
            </a:extLst>
          </a:blip>
          <a:srcRect l="9862" r="11382" b="5407"/>
          <a:stretch/>
        </p:blipFill>
        <p:spPr>
          <a:xfrm>
            <a:off x="3004962" y="5806535"/>
            <a:ext cx="555681" cy="540000"/>
          </a:xfrm>
          <a:prstGeom prst="rect">
            <a:avLst/>
          </a:prstGeom>
        </p:spPr>
      </p:pic>
      <p:pic>
        <p:nvPicPr>
          <p:cNvPr id="13" name="Picture 12" descr="A paper with a pen icon&#10;&#10;Description automatically generated">
            <a:extLst>
              <a:ext uri="{FF2B5EF4-FFF2-40B4-BE49-F238E27FC236}">
                <a16:creationId xmlns:a16="http://schemas.microsoft.com/office/drawing/2014/main" id="{FD113087-4317-007B-A483-76D5207AE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8093398" y="5806535"/>
            <a:ext cx="555681" cy="540000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4B40A8FB-5956-254F-64B5-93AB9C26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05" y="149380"/>
            <a:ext cx="1710486" cy="5480858"/>
          </a:xfrm>
        </p:spPr>
        <p:txBody>
          <a:bodyPr/>
          <a:lstStyle/>
          <a:p>
            <a:r>
              <a:rPr lang="en-GB" dirty="0"/>
              <a:t>TFAF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sz="2800" dirty="0"/>
              <a:t>Grant Program/ Requests to find partners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AFC6FC-76F4-119C-B9B9-A39BD0B97B48}"/>
              </a:ext>
            </a:extLst>
          </p:cNvPr>
          <p:cNvSpPr txBox="1"/>
          <p:nvPr/>
        </p:nvSpPr>
        <p:spPr>
          <a:xfrm>
            <a:off x="8847747" y="3820587"/>
            <a:ext cx="291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elvetica" pitchFamily="2" charset="0"/>
              </a:rPr>
              <a:t>57 Requests </a:t>
            </a:r>
            <a:r>
              <a:rPr lang="en-GB" sz="2400" u="sng" dirty="0">
                <a:solidFill>
                  <a:srgbClr val="C00000"/>
                </a:solidFill>
                <a:latin typeface="Helvetica" pitchFamily="2" charset="0"/>
              </a:rPr>
              <a:t>w/o </a:t>
            </a:r>
            <a:r>
              <a:rPr lang="en-GB" sz="2400" dirty="0">
                <a:latin typeface="Helvetica" pitchFamily="2" charset="0"/>
              </a:rPr>
              <a:t>matching intention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4516A7-846C-B6DD-C0C9-149EE6F77EAB}"/>
              </a:ext>
            </a:extLst>
          </p:cNvPr>
          <p:cNvSpPr txBox="1"/>
          <p:nvPr/>
        </p:nvSpPr>
        <p:spPr>
          <a:xfrm>
            <a:off x="8847747" y="1529541"/>
            <a:ext cx="291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elvetica" pitchFamily="2" charset="0"/>
              </a:rPr>
              <a:t>29 requests with matching intention</a:t>
            </a:r>
          </a:p>
        </p:txBody>
      </p:sp>
    </p:spTree>
    <p:extLst>
      <p:ext uri="{BB962C8B-B14F-4D97-AF65-F5344CB8AC3E}">
        <p14:creationId xmlns:p14="http://schemas.microsoft.com/office/powerpoint/2010/main" val="288053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 descr="A paper with a pen icon&#10;&#10;Description automatically generated">
            <a:extLst>
              <a:ext uri="{FF2B5EF4-FFF2-40B4-BE49-F238E27FC236}">
                <a16:creationId xmlns:a16="http://schemas.microsoft.com/office/drawing/2014/main" id="{08CAAC7E-5FED-2E74-BFC9-96A384005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3460489" y="781465"/>
            <a:ext cx="555682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10" name="Picture 109" descr="A paper with a pen icon&#10;&#10;Description automatically generated">
            <a:extLst>
              <a:ext uri="{FF2B5EF4-FFF2-40B4-BE49-F238E27FC236}">
                <a16:creationId xmlns:a16="http://schemas.microsoft.com/office/drawing/2014/main" id="{599E905F-3D40-A7BB-9F42-16B944115F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4026602" y="781465"/>
            <a:ext cx="555682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11" name="Picture 110" descr="A paper with a pen icon&#10;&#10;Description automatically generated">
            <a:extLst>
              <a:ext uri="{FF2B5EF4-FFF2-40B4-BE49-F238E27FC236}">
                <a16:creationId xmlns:a16="http://schemas.microsoft.com/office/drawing/2014/main" id="{E64273DD-B011-956F-0331-4A4201FE39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4592715" y="781465"/>
            <a:ext cx="555682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12" name="Picture 111" descr="A paper with a pen icon&#10;&#10;Description automatically generated">
            <a:extLst>
              <a:ext uri="{FF2B5EF4-FFF2-40B4-BE49-F238E27FC236}">
                <a16:creationId xmlns:a16="http://schemas.microsoft.com/office/drawing/2014/main" id="{A505981A-1997-EBE5-2D39-4DE91D6BE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5158828" y="781465"/>
            <a:ext cx="555682" cy="540000"/>
          </a:xfrm>
          <a:prstGeom prst="rect">
            <a:avLst/>
          </a:prstGeom>
          <a:solidFill>
            <a:schemeClr val="accent6">
              <a:alpha val="33299"/>
            </a:schemeClr>
          </a:solidFill>
          <a:ln>
            <a:noFill/>
          </a:ln>
        </p:spPr>
      </p:pic>
      <p:pic>
        <p:nvPicPr>
          <p:cNvPr id="121" name="Picture 120" descr="A paper with a pen icon&#10;&#10;Description automatically generated">
            <a:extLst>
              <a:ext uri="{FF2B5EF4-FFF2-40B4-BE49-F238E27FC236}">
                <a16:creationId xmlns:a16="http://schemas.microsoft.com/office/drawing/2014/main" id="{60547254-B1E3-FCEC-E78C-93B0B44239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3463737" y="1405040"/>
            <a:ext cx="555681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22" name="Picture 121" descr="A paper with a pen icon&#10;&#10;Description automatically generated">
            <a:extLst>
              <a:ext uri="{FF2B5EF4-FFF2-40B4-BE49-F238E27FC236}">
                <a16:creationId xmlns:a16="http://schemas.microsoft.com/office/drawing/2014/main" id="{DFF77F82-17CF-9926-1698-5012E1C1B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4028914" y="1405040"/>
            <a:ext cx="555681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23" name="Picture 122" descr="A paper with a pen icon&#10;&#10;Description automatically generated">
            <a:extLst>
              <a:ext uri="{FF2B5EF4-FFF2-40B4-BE49-F238E27FC236}">
                <a16:creationId xmlns:a16="http://schemas.microsoft.com/office/drawing/2014/main" id="{85427602-6A64-7B33-01B8-828E7C79A6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4594091" y="1405040"/>
            <a:ext cx="555681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24" name="Picture 123" descr="A paper with a pen icon&#10;&#10;Description automatically generated">
            <a:extLst>
              <a:ext uri="{FF2B5EF4-FFF2-40B4-BE49-F238E27FC236}">
                <a16:creationId xmlns:a16="http://schemas.microsoft.com/office/drawing/2014/main" id="{143448FE-A7F7-E152-18B7-74674E657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5159268" y="1405040"/>
            <a:ext cx="555681" cy="540000"/>
          </a:xfrm>
          <a:prstGeom prst="rect">
            <a:avLst/>
          </a:prstGeom>
        </p:spPr>
      </p:pic>
      <p:pic>
        <p:nvPicPr>
          <p:cNvPr id="125" name="Picture 124" descr="A paper with a pen icon&#10;&#10;Description automatically generated">
            <a:extLst>
              <a:ext uri="{FF2B5EF4-FFF2-40B4-BE49-F238E27FC236}">
                <a16:creationId xmlns:a16="http://schemas.microsoft.com/office/drawing/2014/main" id="{25EA07BF-AA31-A537-4721-62E29816C5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2898560" y="1405040"/>
            <a:ext cx="555681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pic>
        <p:nvPicPr>
          <p:cNvPr id="131" name="Picture 130" descr="A paper with a pen icon&#10;&#10;Description automatically generated">
            <a:extLst>
              <a:ext uri="{FF2B5EF4-FFF2-40B4-BE49-F238E27FC236}">
                <a16:creationId xmlns:a16="http://schemas.microsoft.com/office/drawing/2014/main" id="{508DF462-AA85-991D-51D1-622458C49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3466593" y="2046642"/>
            <a:ext cx="555681" cy="540000"/>
          </a:xfrm>
          <a:prstGeom prst="rect">
            <a:avLst/>
          </a:prstGeom>
        </p:spPr>
      </p:pic>
      <p:pic>
        <p:nvPicPr>
          <p:cNvPr id="132" name="Picture 131" descr="A paper with a pen icon&#10;&#10;Description automatically generated">
            <a:extLst>
              <a:ext uri="{FF2B5EF4-FFF2-40B4-BE49-F238E27FC236}">
                <a16:creationId xmlns:a16="http://schemas.microsoft.com/office/drawing/2014/main" id="{A5B31BF2-4F88-3C9D-DCB0-5E12AC12C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4033041" y="2046642"/>
            <a:ext cx="555681" cy="540000"/>
          </a:xfrm>
          <a:prstGeom prst="rect">
            <a:avLst/>
          </a:prstGeom>
        </p:spPr>
      </p:pic>
      <p:pic>
        <p:nvPicPr>
          <p:cNvPr id="133" name="Picture 132" descr="A paper with a pen icon&#10;&#10;Description automatically generated">
            <a:extLst>
              <a:ext uri="{FF2B5EF4-FFF2-40B4-BE49-F238E27FC236}">
                <a16:creationId xmlns:a16="http://schemas.microsoft.com/office/drawing/2014/main" id="{EF47EC35-260A-2504-5D0F-09FD9C15F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4599489" y="2046642"/>
            <a:ext cx="555681" cy="540000"/>
          </a:xfrm>
          <a:prstGeom prst="rect">
            <a:avLst/>
          </a:prstGeom>
        </p:spPr>
      </p:pic>
      <p:pic>
        <p:nvPicPr>
          <p:cNvPr id="134" name="Picture 133" descr="A paper with a pen icon&#10;&#10;Description automatically generated">
            <a:extLst>
              <a:ext uri="{FF2B5EF4-FFF2-40B4-BE49-F238E27FC236}">
                <a16:creationId xmlns:a16="http://schemas.microsoft.com/office/drawing/2014/main" id="{86B505B9-E1DB-05E9-20AE-CF3FA0DC8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5165937" y="2046642"/>
            <a:ext cx="555681" cy="540000"/>
          </a:xfrm>
          <a:prstGeom prst="rect">
            <a:avLst/>
          </a:prstGeom>
        </p:spPr>
      </p:pic>
      <p:pic>
        <p:nvPicPr>
          <p:cNvPr id="135" name="Picture 134" descr="A paper with a pen icon&#10;&#10;Description automatically generated">
            <a:extLst>
              <a:ext uri="{FF2B5EF4-FFF2-40B4-BE49-F238E27FC236}">
                <a16:creationId xmlns:a16="http://schemas.microsoft.com/office/drawing/2014/main" id="{E0E89671-D706-A0D7-65D8-68A2E4BCF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2900145" y="2046642"/>
            <a:ext cx="555681" cy="540000"/>
          </a:xfrm>
          <a:prstGeom prst="rect">
            <a:avLst/>
          </a:prstGeom>
        </p:spPr>
      </p:pic>
      <p:pic>
        <p:nvPicPr>
          <p:cNvPr id="141" name="Picture 140" descr="A paper with a pen icon&#10;&#10;Description automatically generated">
            <a:extLst>
              <a:ext uri="{FF2B5EF4-FFF2-40B4-BE49-F238E27FC236}">
                <a16:creationId xmlns:a16="http://schemas.microsoft.com/office/drawing/2014/main" id="{EEFF3E26-C2AB-1054-FE04-4242CD0DD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3480431" y="2678753"/>
            <a:ext cx="555681" cy="540000"/>
          </a:xfrm>
          <a:prstGeom prst="rect">
            <a:avLst/>
          </a:prstGeom>
        </p:spPr>
      </p:pic>
      <p:pic>
        <p:nvPicPr>
          <p:cNvPr id="142" name="Picture 141" descr="A paper with a pen icon&#10;&#10;Description automatically generated">
            <a:extLst>
              <a:ext uri="{FF2B5EF4-FFF2-40B4-BE49-F238E27FC236}">
                <a16:creationId xmlns:a16="http://schemas.microsoft.com/office/drawing/2014/main" id="{7DCAEBC0-23A6-ED88-796C-79C208B51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4045813" y="2678753"/>
            <a:ext cx="555681" cy="540000"/>
          </a:xfrm>
          <a:prstGeom prst="rect">
            <a:avLst/>
          </a:prstGeom>
        </p:spPr>
      </p:pic>
      <p:pic>
        <p:nvPicPr>
          <p:cNvPr id="143" name="Picture 142" descr="A paper with a pen icon&#10;&#10;Description automatically generated">
            <a:extLst>
              <a:ext uri="{FF2B5EF4-FFF2-40B4-BE49-F238E27FC236}">
                <a16:creationId xmlns:a16="http://schemas.microsoft.com/office/drawing/2014/main" id="{EFBF5107-D195-EDFF-335B-4FEDF818C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5741959" y="763438"/>
            <a:ext cx="555681" cy="540000"/>
          </a:xfrm>
          <a:prstGeom prst="rect">
            <a:avLst/>
          </a:prstGeom>
        </p:spPr>
      </p:pic>
      <p:pic>
        <p:nvPicPr>
          <p:cNvPr id="145" name="Picture 144" descr="A paper with a pen icon&#10;&#10;Description automatically generated">
            <a:extLst>
              <a:ext uri="{FF2B5EF4-FFF2-40B4-BE49-F238E27FC236}">
                <a16:creationId xmlns:a16="http://schemas.microsoft.com/office/drawing/2014/main" id="{8A1DF1F7-8567-4C40-EA35-A6457399B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2915049" y="2678753"/>
            <a:ext cx="555681" cy="540000"/>
          </a:xfrm>
          <a:prstGeom prst="rect">
            <a:avLst/>
          </a:prstGeom>
        </p:spPr>
      </p:pic>
      <p:pic>
        <p:nvPicPr>
          <p:cNvPr id="200" name="Picture 199" descr="A paper with a pen icon&#10;&#10;Description automatically generated">
            <a:extLst>
              <a:ext uri="{FF2B5EF4-FFF2-40B4-BE49-F238E27FC236}">
                <a16:creationId xmlns:a16="http://schemas.microsoft.com/office/drawing/2014/main" id="{2328437B-1062-B7EA-6408-F598006761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6289622" y="1405040"/>
            <a:ext cx="555681" cy="540000"/>
          </a:xfrm>
          <a:prstGeom prst="rect">
            <a:avLst/>
          </a:prstGeom>
        </p:spPr>
      </p:pic>
      <p:pic>
        <p:nvPicPr>
          <p:cNvPr id="201" name="Picture 200" descr="A paper with a pen icon&#10;&#10;Description automatically generated">
            <a:extLst>
              <a:ext uri="{FF2B5EF4-FFF2-40B4-BE49-F238E27FC236}">
                <a16:creationId xmlns:a16="http://schemas.microsoft.com/office/drawing/2014/main" id="{D690EBB4-F92E-BF0B-CED2-3DD9DFDFA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6854799" y="1405040"/>
            <a:ext cx="555681" cy="540000"/>
          </a:xfrm>
          <a:prstGeom prst="rect">
            <a:avLst/>
          </a:prstGeom>
        </p:spPr>
      </p:pic>
      <p:pic>
        <p:nvPicPr>
          <p:cNvPr id="202" name="Picture 201" descr="A paper with a pen icon&#10;&#10;Description automatically generated">
            <a:extLst>
              <a:ext uri="{FF2B5EF4-FFF2-40B4-BE49-F238E27FC236}">
                <a16:creationId xmlns:a16="http://schemas.microsoft.com/office/drawing/2014/main" id="{8C1E90D0-D211-2A5A-99C2-765794F421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7419976" y="1405040"/>
            <a:ext cx="555681" cy="540000"/>
          </a:xfrm>
          <a:prstGeom prst="rect">
            <a:avLst/>
          </a:prstGeom>
        </p:spPr>
      </p:pic>
      <p:pic>
        <p:nvPicPr>
          <p:cNvPr id="203" name="Picture 202" descr="A paper with a pen icon&#10;&#10;Description automatically generated">
            <a:extLst>
              <a:ext uri="{FF2B5EF4-FFF2-40B4-BE49-F238E27FC236}">
                <a16:creationId xmlns:a16="http://schemas.microsoft.com/office/drawing/2014/main" id="{C201DD88-1EA0-50DB-4160-2F8478CF0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7985150" y="1405040"/>
            <a:ext cx="555681" cy="540000"/>
          </a:xfrm>
          <a:prstGeom prst="rect">
            <a:avLst/>
          </a:prstGeom>
        </p:spPr>
      </p:pic>
      <p:pic>
        <p:nvPicPr>
          <p:cNvPr id="204" name="Picture 203" descr="A paper with a pen icon&#10;&#10;Description automatically generated">
            <a:extLst>
              <a:ext uri="{FF2B5EF4-FFF2-40B4-BE49-F238E27FC236}">
                <a16:creationId xmlns:a16="http://schemas.microsoft.com/office/drawing/2014/main" id="{17D843D5-2FD5-1FF3-48D3-1182B4C56D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5724445" y="1405040"/>
            <a:ext cx="555681" cy="540000"/>
          </a:xfrm>
          <a:prstGeom prst="rect">
            <a:avLst/>
          </a:prstGeom>
        </p:spPr>
      </p:pic>
      <p:pic>
        <p:nvPicPr>
          <p:cNvPr id="205" name="Picture 204" descr="A paper with a pen icon&#10;&#10;Description automatically generated">
            <a:extLst>
              <a:ext uri="{FF2B5EF4-FFF2-40B4-BE49-F238E27FC236}">
                <a16:creationId xmlns:a16="http://schemas.microsoft.com/office/drawing/2014/main" id="{1E56B558-D1CA-78CD-0FE2-1AF38FFE56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6298833" y="2046642"/>
            <a:ext cx="555681" cy="540000"/>
          </a:xfrm>
          <a:prstGeom prst="rect">
            <a:avLst/>
          </a:prstGeom>
        </p:spPr>
      </p:pic>
      <p:pic>
        <p:nvPicPr>
          <p:cNvPr id="206" name="Picture 205" descr="A paper with a pen icon&#10;&#10;Description automatically generated">
            <a:extLst>
              <a:ext uri="{FF2B5EF4-FFF2-40B4-BE49-F238E27FC236}">
                <a16:creationId xmlns:a16="http://schemas.microsoft.com/office/drawing/2014/main" id="{0B58D3BD-4EFE-B6B9-BB1F-1BA6A5CBC3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6865281" y="2046642"/>
            <a:ext cx="555681" cy="540000"/>
          </a:xfrm>
          <a:prstGeom prst="rect">
            <a:avLst/>
          </a:prstGeom>
        </p:spPr>
      </p:pic>
      <p:pic>
        <p:nvPicPr>
          <p:cNvPr id="207" name="Picture 206" descr="A paper with a pen icon&#10;&#10;Description automatically generated">
            <a:extLst>
              <a:ext uri="{FF2B5EF4-FFF2-40B4-BE49-F238E27FC236}">
                <a16:creationId xmlns:a16="http://schemas.microsoft.com/office/drawing/2014/main" id="{A0A047F3-3DC1-83ED-FDC7-526F0A60F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7431729" y="2046642"/>
            <a:ext cx="555681" cy="540000"/>
          </a:xfrm>
          <a:prstGeom prst="rect">
            <a:avLst/>
          </a:prstGeom>
        </p:spPr>
      </p:pic>
      <p:pic>
        <p:nvPicPr>
          <p:cNvPr id="208" name="Picture 207" descr="A paper with a pen icon&#10;&#10;Description automatically generated">
            <a:extLst>
              <a:ext uri="{FF2B5EF4-FFF2-40B4-BE49-F238E27FC236}">
                <a16:creationId xmlns:a16="http://schemas.microsoft.com/office/drawing/2014/main" id="{554CFD6E-0FB5-7720-6F2F-2E4E291F5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7998173" y="2046642"/>
            <a:ext cx="555681" cy="540000"/>
          </a:xfrm>
          <a:prstGeom prst="rect">
            <a:avLst/>
          </a:prstGeom>
        </p:spPr>
      </p:pic>
      <p:pic>
        <p:nvPicPr>
          <p:cNvPr id="209" name="Picture 208" descr="A paper with a pen icon&#10;&#10;Description automatically generated">
            <a:extLst>
              <a:ext uri="{FF2B5EF4-FFF2-40B4-BE49-F238E27FC236}">
                <a16:creationId xmlns:a16="http://schemas.microsoft.com/office/drawing/2014/main" id="{4FCD8E8C-A346-37AE-E1D6-67F6BCDF7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5732385" y="2046642"/>
            <a:ext cx="555681" cy="540000"/>
          </a:xfrm>
          <a:prstGeom prst="rect">
            <a:avLst/>
          </a:prstGeom>
        </p:spPr>
      </p:pic>
      <p:pic>
        <p:nvPicPr>
          <p:cNvPr id="210" name="Picture 209" descr="A paper with a pen icon&#10;&#10;Description automatically generated">
            <a:extLst>
              <a:ext uri="{FF2B5EF4-FFF2-40B4-BE49-F238E27FC236}">
                <a16:creationId xmlns:a16="http://schemas.microsoft.com/office/drawing/2014/main" id="{27D890C3-7BF1-CF28-97E9-FC388FDB03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6307341" y="2678753"/>
            <a:ext cx="555681" cy="540000"/>
          </a:xfrm>
          <a:prstGeom prst="rect">
            <a:avLst/>
          </a:prstGeom>
        </p:spPr>
      </p:pic>
      <p:pic>
        <p:nvPicPr>
          <p:cNvPr id="211" name="Picture 210" descr="A paper with a pen icon&#10;&#10;Description automatically generated">
            <a:extLst>
              <a:ext uri="{FF2B5EF4-FFF2-40B4-BE49-F238E27FC236}">
                <a16:creationId xmlns:a16="http://schemas.microsoft.com/office/drawing/2014/main" id="{FA154247-AF99-48C1-AC89-49EA059972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6872723" y="2678753"/>
            <a:ext cx="555681" cy="540000"/>
          </a:xfrm>
          <a:prstGeom prst="rect">
            <a:avLst/>
          </a:prstGeom>
        </p:spPr>
      </p:pic>
      <p:pic>
        <p:nvPicPr>
          <p:cNvPr id="212" name="Picture 211" descr="A paper with a pen icon&#10;&#10;Description automatically generated">
            <a:extLst>
              <a:ext uri="{FF2B5EF4-FFF2-40B4-BE49-F238E27FC236}">
                <a16:creationId xmlns:a16="http://schemas.microsoft.com/office/drawing/2014/main" id="{D7B80F43-F20B-81A3-E15B-EB0633448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7438105" y="2678753"/>
            <a:ext cx="555681" cy="540000"/>
          </a:xfrm>
          <a:prstGeom prst="rect">
            <a:avLst/>
          </a:prstGeom>
        </p:spPr>
      </p:pic>
      <p:pic>
        <p:nvPicPr>
          <p:cNvPr id="213" name="Picture 212" descr="A paper with a pen icon&#10;&#10;Description automatically generated">
            <a:extLst>
              <a:ext uri="{FF2B5EF4-FFF2-40B4-BE49-F238E27FC236}">
                <a16:creationId xmlns:a16="http://schemas.microsoft.com/office/drawing/2014/main" id="{040B119B-A20F-9DDE-A776-4E6168A45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8003485" y="2678753"/>
            <a:ext cx="555681" cy="540000"/>
          </a:xfrm>
          <a:prstGeom prst="rect">
            <a:avLst/>
          </a:prstGeom>
        </p:spPr>
      </p:pic>
      <p:pic>
        <p:nvPicPr>
          <p:cNvPr id="214" name="Picture 213" descr="A paper with a pen icon&#10;&#10;Description automatically generated">
            <a:extLst>
              <a:ext uri="{FF2B5EF4-FFF2-40B4-BE49-F238E27FC236}">
                <a16:creationId xmlns:a16="http://schemas.microsoft.com/office/drawing/2014/main" id="{8BCC69C8-EDD1-BDB6-CB5E-CAB2F3486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5741959" y="2678753"/>
            <a:ext cx="555681" cy="540000"/>
          </a:xfrm>
          <a:prstGeom prst="rect">
            <a:avLst/>
          </a:prstGeom>
        </p:spPr>
      </p:pic>
      <p:pic>
        <p:nvPicPr>
          <p:cNvPr id="215" name="Picture 214" descr="A paper with a pen icon&#10;&#10;Description automatically generated">
            <a:extLst>
              <a:ext uri="{FF2B5EF4-FFF2-40B4-BE49-F238E27FC236}">
                <a16:creationId xmlns:a16="http://schemas.microsoft.com/office/drawing/2014/main" id="{26EA6147-033E-DE93-9348-9CD622EA4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3491400" y="3294808"/>
            <a:ext cx="555681" cy="540000"/>
          </a:xfrm>
          <a:prstGeom prst="rect">
            <a:avLst/>
          </a:prstGeom>
        </p:spPr>
      </p:pic>
      <p:pic>
        <p:nvPicPr>
          <p:cNvPr id="216" name="Picture 215" descr="A paper with a pen icon&#10;&#10;Description automatically generated">
            <a:extLst>
              <a:ext uri="{FF2B5EF4-FFF2-40B4-BE49-F238E27FC236}">
                <a16:creationId xmlns:a16="http://schemas.microsoft.com/office/drawing/2014/main" id="{1312A317-1CDF-C004-5384-9142AB09D7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4057848" y="3294808"/>
            <a:ext cx="555681" cy="540000"/>
          </a:xfrm>
          <a:prstGeom prst="rect">
            <a:avLst/>
          </a:prstGeom>
        </p:spPr>
      </p:pic>
      <p:pic>
        <p:nvPicPr>
          <p:cNvPr id="217" name="Picture 216" descr="A paper with a pen icon&#10;&#10;Description automatically generated">
            <a:extLst>
              <a:ext uri="{FF2B5EF4-FFF2-40B4-BE49-F238E27FC236}">
                <a16:creationId xmlns:a16="http://schemas.microsoft.com/office/drawing/2014/main" id="{BF32EC54-4FE2-3BDB-47B4-8DB441F031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4624296" y="3294808"/>
            <a:ext cx="555681" cy="540000"/>
          </a:xfrm>
          <a:prstGeom prst="rect">
            <a:avLst/>
          </a:prstGeom>
        </p:spPr>
      </p:pic>
      <p:pic>
        <p:nvPicPr>
          <p:cNvPr id="218" name="Picture 217" descr="A paper with a pen icon&#10;&#10;Description automatically generated">
            <a:extLst>
              <a:ext uri="{FF2B5EF4-FFF2-40B4-BE49-F238E27FC236}">
                <a16:creationId xmlns:a16="http://schemas.microsoft.com/office/drawing/2014/main" id="{08C61831-424D-709D-EEAF-4F6330573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5190744" y="3294808"/>
            <a:ext cx="555681" cy="540000"/>
          </a:xfrm>
          <a:prstGeom prst="rect">
            <a:avLst/>
          </a:prstGeom>
        </p:spPr>
      </p:pic>
      <p:pic>
        <p:nvPicPr>
          <p:cNvPr id="219" name="Picture 218" descr="A paper with a pen icon&#10;&#10;Description automatically generated">
            <a:extLst>
              <a:ext uri="{FF2B5EF4-FFF2-40B4-BE49-F238E27FC236}">
                <a16:creationId xmlns:a16="http://schemas.microsoft.com/office/drawing/2014/main" id="{04775EFC-F6EB-01D9-51E4-35643DBFD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2924952" y="3294808"/>
            <a:ext cx="555681" cy="540000"/>
          </a:xfrm>
          <a:prstGeom prst="rect">
            <a:avLst/>
          </a:prstGeom>
        </p:spPr>
      </p:pic>
      <p:pic>
        <p:nvPicPr>
          <p:cNvPr id="220" name="Picture 219" descr="A paper with a pen icon&#10;&#10;Description automatically generated">
            <a:extLst>
              <a:ext uri="{FF2B5EF4-FFF2-40B4-BE49-F238E27FC236}">
                <a16:creationId xmlns:a16="http://schemas.microsoft.com/office/drawing/2014/main" id="{DC15E8EA-E2AD-4787-7F90-744392F0D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3505238" y="3926918"/>
            <a:ext cx="555681" cy="540000"/>
          </a:xfrm>
          <a:prstGeom prst="rect">
            <a:avLst/>
          </a:prstGeom>
        </p:spPr>
      </p:pic>
      <p:pic>
        <p:nvPicPr>
          <p:cNvPr id="221" name="Picture 220" descr="A paper with a pen icon&#10;&#10;Description automatically generated">
            <a:extLst>
              <a:ext uri="{FF2B5EF4-FFF2-40B4-BE49-F238E27FC236}">
                <a16:creationId xmlns:a16="http://schemas.microsoft.com/office/drawing/2014/main" id="{F22BC73F-7BF6-C27D-6FFB-C8B8B3B5B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4070620" y="3926918"/>
            <a:ext cx="555681" cy="540000"/>
          </a:xfrm>
          <a:prstGeom prst="rect">
            <a:avLst/>
          </a:prstGeom>
        </p:spPr>
      </p:pic>
      <p:pic>
        <p:nvPicPr>
          <p:cNvPr id="222" name="Picture 221" descr="A paper with a pen icon&#10;&#10;Description automatically generated">
            <a:extLst>
              <a:ext uri="{FF2B5EF4-FFF2-40B4-BE49-F238E27FC236}">
                <a16:creationId xmlns:a16="http://schemas.microsoft.com/office/drawing/2014/main" id="{F6D32A08-EAD7-21FA-DC06-14F9718F3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4636002" y="3926918"/>
            <a:ext cx="555681" cy="540000"/>
          </a:xfrm>
          <a:prstGeom prst="rect">
            <a:avLst/>
          </a:prstGeom>
        </p:spPr>
      </p:pic>
      <p:pic>
        <p:nvPicPr>
          <p:cNvPr id="223" name="Picture 222" descr="A paper with a pen icon&#10;&#10;Description automatically generated">
            <a:extLst>
              <a:ext uri="{FF2B5EF4-FFF2-40B4-BE49-F238E27FC236}">
                <a16:creationId xmlns:a16="http://schemas.microsoft.com/office/drawing/2014/main" id="{D93B3D14-DC34-69BC-890C-48EB655D6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5201384" y="3926918"/>
            <a:ext cx="555681" cy="540000"/>
          </a:xfrm>
          <a:prstGeom prst="rect">
            <a:avLst/>
          </a:prstGeom>
        </p:spPr>
      </p:pic>
      <p:pic>
        <p:nvPicPr>
          <p:cNvPr id="224" name="Picture 223" descr="A paper with a pen icon&#10;&#10;Description automatically generated">
            <a:extLst>
              <a:ext uri="{FF2B5EF4-FFF2-40B4-BE49-F238E27FC236}">
                <a16:creationId xmlns:a16="http://schemas.microsoft.com/office/drawing/2014/main" id="{9A2F0682-9A0F-A0D1-C012-2C0FA4395A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2939856" y="3926918"/>
            <a:ext cx="555681" cy="540000"/>
          </a:xfrm>
          <a:prstGeom prst="rect">
            <a:avLst/>
          </a:prstGeom>
        </p:spPr>
      </p:pic>
      <p:pic>
        <p:nvPicPr>
          <p:cNvPr id="225" name="Picture 224" descr="A paper with a pen icon&#10;&#10;Description automatically generated">
            <a:extLst>
              <a:ext uri="{FF2B5EF4-FFF2-40B4-BE49-F238E27FC236}">
                <a16:creationId xmlns:a16="http://schemas.microsoft.com/office/drawing/2014/main" id="{7B2E5F75-8A93-9999-2D7C-447170166D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6323640" y="3294808"/>
            <a:ext cx="555681" cy="540000"/>
          </a:xfrm>
          <a:prstGeom prst="rect">
            <a:avLst/>
          </a:prstGeom>
        </p:spPr>
      </p:pic>
      <p:pic>
        <p:nvPicPr>
          <p:cNvPr id="226" name="Picture 225" descr="A paper with a pen icon&#10;&#10;Description automatically generated">
            <a:extLst>
              <a:ext uri="{FF2B5EF4-FFF2-40B4-BE49-F238E27FC236}">
                <a16:creationId xmlns:a16="http://schemas.microsoft.com/office/drawing/2014/main" id="{403959AE-21E1-73E2-F8BC-8507A83499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6890088" y="3294808"/>
            <a:ext cx="555681" cy="540000"/>
          </a:xfrm>
          <a:prstGeom prst="rect">
            <a:avLst/>
          </a:prstGeom>
        </p:spPr>
      </p:pic>
      <p:pic>
        <p:nvPicPr>
          <p:cNvPr id="227" name="Picture 226" descr="A paper with a pen icon&#10;&#10;Description automatically generated">
            <a:extLst>
              <a:ext uri="{FF2B5EF4-FFF2-40B4-BE49-F238E27FC236}">
                <a16:creationId xmlns:a16="http://schemas.microsoft.com/office/drawing/2014/main" id="{BB2D0251-96AA-9727-54C6-0C86D29482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7456536" y="3294808"/>
            <a:ext cx="555681" cy="540000"/>
          </a:xfrm>
          <a:prstGeom prst="rect">
            <a:avLst/>
          </a:prstGeom>
        </p:spPr>
      </p:pic>
      <p:pic>
        <p:nvPicPr>
          <p:cNvPr id="228" name="Picture 227" descr="A paper with a pen icon&#10;&#10;Description automatically generated">
            <a:extLst>
              <a:ext uri="{FF2B5EF4-FFF2-40B4-BE49-F238E27FC236}">
                <a16:creationId xmlns:a16="http://schemas.microsoft.com/office/drawing/2014/main" id="{6CCFD329-1A36-8643-A0F2-D93D326EB8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8022980" y="3294808"/>
            <a:ext cx="555681" cy="540000"/>
          </a:xfrm>
          <a:prstGeom prst="rect">
            <a:avLst/>
          </a:prstGeom>
        </p:spPr>
      </p:pic>
      <p:pic>
        <p:nvPicPr>
          <p:cNvPr id="229" name="Picture 228" descr="A paper with a pen icon&#10;&#10;Description automatically generated">
            <a:extLst>
              <a:ext uri="{FF2B5EF4-FFF2-40B4-BE49-F238E27FC236}">
                <a16:creationId xmlns:a16="http://schemas.microsoft.com/office/drawing/2014/main" id="{2F77EA92-1638-8075-C315-B6AB36110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5757192" y="3294808"/>
            <a:ext cx="555681" cy="540000"/>
          </a:xfrm>
          <a:prstGeom prst="rect">
            <a:avLst/>
          </a:prstGeom>
        </p:spPr>
      </p:pic>
      <p:pic>
        <p:nvPicPr>
          <p:cNvPr id="230" name="Picture 229" descr="A paper with a pen icon&#10;&#10;Description automatically generated">
            <a:extLst>
              <a:ext uri="{FF2B5EF4-FFF2-40B4-BE49-F238E27FC236}">
                <a16:creationId xmlns:a16="http://schemas.microsoft.com/office/drawing/2014/main" id="{F6A8B0BE-5131-6B7A-C0C3-1DB0C9C64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6332148" y="3926918"/>
            <a:ext cx="555681" cy="540000"/>
          </a:xfrm>
          <a:prstGeom prst="rect">
            <a:avLst/>
          </a:prstGeom>
        </p:spPr>
      </p:pic>
      <p:pic>
        <p:nvPicPr>
          <p:cNvPr id="231" name="Picture 230" descr="A paper with a pen icon&#10;&#10;Description automatically generated">
            <a:extLst>
              <a:ext uri="{FF2B5EF4-FFF2-40B4-BE49-F238E27FC236}">
                <a16:creationId xmlns:a16="http://schemas.microsoft.com/office/drawing/2014/main" id="{2EF0FAC4-F923-79AA-3022-6231B44C3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6897530" y="3926918"/>
            <a:ext cx="555681" cy="540000"/>
          </a:xfrm>
          <a:prstGeom prst="rect">
            <a:avLst/>
          </a:prstGeom>
        </p:spPr>
      </p:pic>
      <p:pic>
        <p:nvPicPr>
          <p:cNvPr id="232" name="Picture 231" descr="A paper with a pen icon&#10;&#10;Description automatically generated">
            <a:extLst>
              <a:ext uri="{FF2B5EF4-FFF2-40B4-BE49-F238E27FC236}">
                <a16:creationId xmlns:a16="http://schemas.microsoft.com/office/drawing/2014/main" id="{3E9067C2-D7EB-C0DA-B7D8-0D29C076A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7462912" y="3926918"/>
            <a:ext cx="555681" cy="540000"/>
          </a:xfrm>
          <a:prstGeom prst="rect">
            <a:avLst/>
          </a:prstGeom>
        </p:spPr>
      </p:pic>
      <p:pic>
        <p:nvPicPr>
          <p:cNvPr id="233" name="Picture 232" descr="A paper with a pen icon&#10;&#10;Description automatically generated">
            <a:extLst>
              <a:ext uri="{FF2B5EF4-FFF2-40B4-BE49-F238E27FC236}">
                <a16:creationId xmlns:a16="http://schemas.microsoft.com/office/drawing/2014/main" id="{31FD73F8-6537-758B-8381-C6E538E31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8028292" y="3926918"/>
            <a:ext cx="555681" cy="540000"/>
          </a:xfrm>
          <a:prstGeom prst="rect">
            <a:avLst/>
          </a:prstGeom>
        </p:spPr>
      </p:pic>
      <p:pic>
        <p:nvPicPr>
          <p:cNvPr id="234" name="Picture 233" descr="A paper with a pen icon&#10;&#10;Description automatically generated">
            <a:extLst>
              <a:ext uri="{FF2B5EF4-FFF2-40B4-BE49-F238E27FC236}">
                <a16:creationId xmlns:a16="http://schemas.microsoft.com/office/drawing/2014/main" id="{0BD9C9AB-4A78-3CDE-D727-001597AFD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5766766" y="3926918"/>
            <a:ext cx="555681" cy="540000"/>
          </a:xfrm>
          <a:prstGeom prst="rect">
            <a:avLst/>
          </a:prstGeom>
        </p:spPr>
      </p:pic>
      <p:pic>
        <p:nvPicPr>
          <p:cNvPr id="235" name="Picture 234" descr="A paper with a pen icon&#10;&#10;Description automatically generated">
            <a:extLst>
              <a:ext uri="{FF2B5EF4-FFF2-40B4-BE49-F238E27FC236}">
                <a16:creationId xmlns:a16="http://schemas.microsoft.com/office/drawing/2014/main" id="{E018A52B-0243-30DB-52F6-3C857846C2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9862" r="11382" b="5407"/>
          <a:stretch/>
        </p:blipFill>
        <p:spPr>
          <a:xfrm>
            <a:off x="3516206" y="4547835"/>
            <a:ext cx="555681" cy="540000"/>
          </a:xfrm>
          <a:prstGeom prst="rect">
            <a:avLst/>
          </a:prstGeom>
        </p:spPr>
      </p:pic>
      <p:pic>
        <p:nvPicPr>
          <p:cNvPr id="236" name="Picture 235" descr="A paper with a pen icon&#10;&#10;Description automatically generated">
            <a:extLst>
              <a:ext uri="{FF2B5EF4-FFF2-40B4-BE49-F238E27FC236}">
                <a16:creationId xmlns:a16="http://schemas.microsoft.com/office/drawing/2014/main" id="{E6FB5291-2957-F15C-045D-2818B40B4E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9862" r="11382" b="5407"/>
          <a:stretch/>
        </p:blipFill>
        <p:spPr>
          <a:xfrm>
            <a:off x="4082654" y="4547835"/>
            <a:ext cx="555681" cy="540000"/>
          </a:xfrm>
          <a:prstGeom prst="rect">
            <a:avLst/>
          </a:prstGeom>
        </p:spPr>
      </p:pic>
      <p:pic>
        <p:nvPicPr>
          <p:cNvPr id="237" name="Picture 236" descr="A paper with a pen icon&#10;&#10;Description automatically generated">
            <a:extLst>
              <a:ext uri="{FF2B5EF4-FFF2-40B4-BE49-F238E27FC236}">
                <a16:creationId xmlns:a16="http://schemas.microsoft.com/office/drawing/2014/main" id="{23892A50-AF2E-C04B-0A44-9233DCE09F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9862" r="11382" b="5407"/>
          <a:stretch/>
        </p:blipFill>
        <p:spPr>
          <a:xfrm>
            <a:off x="4649102" y="4547835"/>
            <a:ext cx="555681" cy="540000"/>
          </a:xfrm>
          <a:prstGeom prst="rect">
            <a:avLst/>
          </a:prstGeom>
        </p:spPr>
      </p:pic>
      <p:pic>
        <p:nvPicPr>
          <p:cNvPr id="238" name="Picture 237" descr="A paper with a pen icon&#10;&#10;Description automatically generated">
            <a:extLst>
              <a:ext uri="{FF2B5EF4-FFF2-40B4-BE49-F238E27FC236}">
                <a16:creationId xmlns:a16="http://schemas.microsoft.com/office/drawing/2014/main" id="{750B9CE9-F241-0472-DF9D-B9D6CC0BA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5215550" y="4547835"/>
            <a:ext cx="555681" cy="540000"/>
          </a:xfrm>
          <a:prstGeom prst="rect">
            <a:avLst/>
          </a:prstGeom>
        </p:spPr>
      </p:pic>
      <p:pic>
        <p:nvPicPr>
          <p:cNvPr id="239" name="Picture 238" descr="A paper with a pen icon&#10;&#10;Description automatically generated">
            <a:extLst>
              <a:ext uri="{FF2B5EF4-FFF2-40B4-BE49-F238E27FC236}">
                <a16:creationId xmlns:a16="http://schemas.microsoft.com/office/drawing/2014/main" id="{5C9EB6AD-2CA5-4ACA-1B4B-6E9C3D005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9862" r="11382" b="5407"/>
          <a:stretch/>
        </p:blipFill>
        <p:spPr>
          <a:xfrm>
            <a:off x="2949758" y="4547835"/>
            <a:ext cx="555681" cy="540000"/>
          </a:xfrm>
          <a:prstGeom prst="rect">
            <a:avLst/>
          </a:prstGeom>
        </p:spPr>
      </p:pic>
      <p:pic>
        <p:nvPicPr>
          <p:cNvPr id="240" name="Picture 239" descr="A paper with a pen icon&#10;&#10;Description automatically generated">
            <a:extLst>
              <a:ext uri="{FF2B5EF4-FFF2-40B4-BE49-F238E27FC236}">
                <a16:creationId xmlns:a16="http://schemas.microsoft.com/office/drawing/2014/main" id="{8F1BD321-2620-C5E4-E676-4231F0BF1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3530043" y="5179942"/>
            <a:ext cx="555682" cy="540000"/>
          </a:xfrm>
          <a:prstGeom prst="rect">
            <a:avLst/>
          </a:prstGeom>
        </p:spPr>
      </p:pic>
      <p:pic>
        <p:nvPicPr>
          <p:cNvPr id="241" name="Picture 240" descr="A paper with a pen icon&#10;&#10;Description automatically generated">
            <a:extLst>
              <a:ext uri="{FF2B5EF4-FFF2-40B4-BE49-F238E27FC236}">
                <a16:creationId xmlns:a16="http://schemas.microsoft.com/office/drawing/2014/main" id="{6B4839F7-59BE-3B09-62A8-6069F1F5CE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4095425" y="5179942"/>
            <a:ext cx="555682" cy="540000"/>
          </a:xfrm>
          <a:prstGeom prst="rect">
            <a:avLst/>
          </a:prstGeom>
        </p:spPr>
      </p:pic>
      <p:pic>
        <p:nvPicPr>
          <p:cNvPr id="242" name="Picture 241" descr="A paper with a pen icon&#10;&#10;Description automatically generated">
            <a:extLst>
              <a:ext uri="{FF2B5EF4-FFF2-40B4-BE49-F238E27FC236}">
                <a16:creationId xmlns:a16="http://schemas.microsoft.com/office/drawing/2014/main" id="{CEA2BD1A-FBFA-5A7E-01D8-87A112532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4660807" y="5179942"/>
            <a:ext cx="555682" cy="540000"/>
          </a:xfrm>
          <a:prstGeom prst="rect">
            <a:avLst/>
          </a:prstGeom>
        </p:spPr>
      </p:pic>
      <p:pic>
        <p:nvPicPr>
          <p:cNvPr id="243" name="Picture 242" descr="A paper with a pen icon&#10;&#10;Description automatically generated">
            <a:extLst>
              <a:ext uri="{FF2B5EF4-FFF2-40B4-BE49-F238E27FC236}">
                <a16:creationId xmlns:a16="http://schemas.microsoft.com/office/drawing/2014/main" id="{DCAC7025-A920-8664-9098-3F3DDD4796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5226189" y="5179942"/>
            <a:ext cx="555682" cy="540000"/>
          </a:xfrm>
          <a:prstGeom prst="rect">
            <a:avLst/>
          </a:prstGeom>
        </p:spPr>
      </p:pic>
      <p:pic>
        <p:nvPicPr>
          <p:cNvPr id="244" name="Picture 243" descr="A paper with a pen icon&#10;&#10;Description automatically generated">
            <a:extLst>
              <a:ext uri="{FF2B5EF4-FFF2-40B4-BE49-F238E27FC236}">
                <a16:creationId xmlns:a16="http://schemas.microsoft.com/office/drawing/2014/main" id="{D0E5F0B1-EBEB-500D-43F3-245D24988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2964661" y="5179942"/>
            <a:ext cx="555682" cy="540000"/>
          </a:xfrm>
          <a:prstGeom prst="rect">
            <a:avLst/>
          </a:prstGeom>
        </p:spPr>
      </p:pic>
      <p:pic>
        <p:nvPicPr>
          <p:cNvPr id="245" name="Picture 244" descr="A paper with a pen icon&#10;&#10;Description automatically generated">
            <a:extLst>
              <a:ext uri="{FF2B5EF4-FFF2-40B4-BE49-F238E27FC236}">
                <a16:creationId xmlns:a16="http://schemas.microsoft.com/office/drawing/2014/main" id="{193794E6-DA79-9C15-DE66-07405A0F8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6348446" y="4547835"/>
            <a:ext cx="555681" cy="540000"/>
          </a:xfrm>
          <a:prstGeom prst="rect">
            <a:avLst/>
          </a:prstGeom>
        </p:spPr>
      </p:pic>
      <p:pic>
        <p:nvPicPr>
          <p:cNvPr id="246" name="Picture 245" descr="A paper with a pen icon&#10;&#10;Description automatically generated">
            <a:extLst>
              <a:ext uri="{FF2B5EF4-FFF2-40B4-BE49-F238E27FC236}">
                <a16:creationId xmlns:a16="http://schemas.microsoft.com/office/drawing/2014/main" id="{E4806669-CDD5-6622-7DEB-E8D4ED3DF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6914894" y="4547835"/>
            <a:ext cx="555681" cy="540000"/>
          </a:xfrm>
          <a:prstGeom prst="rect">
            <a:avLst/>
          </a:prstGeom>
        </p:spPr>
      </p:pic>
      <p:pic>
        <p:nvPicPr>
          <p:cNvPr id="247" name="Picture 246" descr="A paper with a pen icon&#10;&#10;Description automatically generated">
            <a:extLst>
              <a:ext uri="{FF2B5EF4-FFF2-40B4-BE49-F238E27FC236}">
                <a16:creationId xmlns:a16="http://schemas.microsoft.com/office/drawing/2014/main" id="{0A1D72FE-29F8-32E6-9F69-EA62B331F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7481342" y="4547835"/>
            <a:ext cx="555681" cy="540000"/>
          </a:xfrm>
          <a:prstGeom prst="rect">
            <a:avLst/>
          </a:prstGeom>
        </p:spPr>
      </p:pic>
      <p:pic>
        <p:nvPicPr>
          <p:cNvPr id="248" name="Picture 247" descr="A paper with a pen icon&#10;&#10;Description automatically generated">
            <a:extLst>
              <a:ext uri="{FF2B5EF4-FFF2-40B4-BE49-F238E27FC236}">
                <a16:creationId xmlns:a16="http://schemas.microsoft.com/office/drawing/2014/main" id="{6A702EFC-4AF0-D607-0F46-FC5E6FDBC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8047786" y="4547835"/>
            <a:ext cx="555681" cy="540000"/>
          </a:xfrm>
          <a:prstGeom prst="rect">
            <a:avLst/>
          </a:prstGeom>
        </p:spPr>
      </p:pic>
      <p:pic>
        <p:nvPicPr>
          <p:cNvPr id="249" name="Picture 248" descr="A paper with a pen icon&#10;&#10;Description automatically generated">
            <a:extLst>
              <a:ext uri="{FF2B5EF4-FFF2-40B4-BE49-F238E27FC236}">
                <a16:creationId xmlns:a16="http://schemas.microsoft.com/office/drawing/2014/main" id="{832B2EA1-C9A6-F489-6654-2128AAFEB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2" r="11382" b="5407"/>
          <a:stretch/>
        </p:blipFill>
        <p:spPr>
          <a:xfrm>
            <a:off x="5781998" y="4547835"/>
            <a:ext cx="555681" cy="540000"/>
          </a:xfrm>
          <a:prstGeom prst="rect">
            <a:avLst/>
          </a:prstGeom>
        </p:spPr>
      </p:pic>
      <p:pic>
        <p:nvPicPr>
          <p:cNvPr id="250" name="Picture 249" descr="A paper with a pen icon&#10;&#10;Description automatically generated">
            <a:extLst>
              <a:ext uri="{FF2B5EF4-FFF2-40B4-BE49-F238E27FC236}">
                <a16:creationId xmlns:a16="http://schemas.microsoft.com/office/drawing/2014/main" id="{E5FDA292-32E8-80D6-B32B-D3F7C91A9B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6356953" y="5179942"/>
            <a:ext cx="555682" cy="540000"/>
          </a:xfrm>
          <a:prstGeom prst="rect">
            <a:avLst/>
          </a:prstGeom>
        </p:spPr>
      </p:pic>
      <p:pic>
        <p:nvPicPr>
          <p:cNvPr id="251" name="Picture 250" descr="A paper with a pen icon&#10;&#10;Description automatically generated">
            <a:extLst>
              <a:ext uri="{FF2B5EF4-FFF2-40B4-BE49-F238E27FC236}">
                <a16:creationId xmlns:a16="http://schemas.microsoft.com/office/drawing/2014/main" id="{EA0E3F6A-5B87-CFCF-B205-BC63C765A9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6922335" y="5179942"/>
            <a:ext cx="555682" cy="540000"/>
          </a:xfrm>
          <a:prstGeom prst="rect">
            <a:avLst/>
          </a:prstGeom>
        </p:spPr>
      </p:pic>
      <p:pic>
        <p:nvPicPr>
          <p:cNvPr id="252" name="Picture 251" descr="A paper with a pen icon&#10;&#10;Description automatically generated">
            <a:extLst>
              <a:ext uri="{FF2B5EF4-FFF2-40B4-BE49-F238E27FC236}">
                <a16:creationId xmlns:a16="http://schemas.microsoft.com/office/drawing/2014/main" id="{FBE6D100-3A71-7452-3DD4-FC612DBEEC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7487717" y="5179942"/>
            <a:ext cx="555682" cy="540000"/>
          </a:xfrm>
          <a:prstGeom prst="rect">
            <a:avLst/>
          </a:prstGeom>
        </p:spPr>
      </p:pic>
      <p:pic>
        <p:nvPicPr>
          <p:cNvPr id="253" name="Picture 252" descr="A paper with a pen icon&#10;&#10;Description automatically generated">
            <a:extLst>
              <a:ext uri="{FF2B5EF4-FFF2-40B4-BE49-F238E27FC236}">
                <a16:creationId xmlns:a16="http://schemas.microsoft.com/office/drawing/2014/main" id="{49E9A023-1551-3608-3EE3-35C6C136AA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8053097" y="5179942"/>
            <a:ext cx="555682" cy="540000"/>
          </a:xfrm>
          <a:prstGeom prst="rect">
            <a:avLst/>
          </a:prstGeom>
        </p:spPr>
      </p:pic>
      <p:pic>
        <p:nvPicPr>
          <p:cNvPr id="254" name="Picture 253" descr="A paper with a pen icon&#10;&#10;Description automatically generated">
            <a:extLst>
              <a:ext uri="{FF2B5EF4-FFF2-40B4-BE49-F238E27FC236}">
                <a16:creationId xmlns:a16="http://schemas.microsoft.com/office/drawing/2014/main" id="{6D2DF306-DDD5-F603-6092-6DFD26627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5791571" y="5179942"/>
            <a:ext cx="555682" cy="540000"/>
          </a:xfrm>
          <a:prstGeom prst="rect">
            <a:avLst/>
          </a:prstGeom>
        </p:spPr>
      </p:pic>
      <p:pic>
        <p:nvPicPr>
          <p:cNvPr id="255" name="Picture 254" descr="A paper with a pen icon&#10;&#10;Description automatically generated">
            <a:extLst>
              <a:ext uri="{FF2B5EF4-FFF2-40B4-BE49-F238E27FC236}">
                <a16:creationId xmlns:a16="http://schemas.microsoft.com/office/drawing/2014/main" id="{8FF3135E-9E44-62C6-3463-012AE0A81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3544218" y="5796847"/>
            <a:ext cx="555681" cy="540000"/>
          </a:xfrm>
          <a:prstGeom prst="rect">
            <a:avLst/>
          </a:prstGeom>
        </p:spPr>
      </p:pic>
      <p:pic>
        <p:nvPicPr>
          <p:cNvPr id="256" name="Picture 255" descr="A paper with a pen icon&#10;&#10;Description automatically generated">
            <a:extLst>
              <a:ext uri="{FF2B5EF4-FFF2-40B4-BE49-F238E27FC236}">
                <a16:creationId xmlns:a16="http://schemas.microsoft.com/office/drawing/2014/main" id="{50A41B69-92E9-36AD-587B-EB8B830F6A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4109600" y="5796847"/>
            <a:ext cx="555681" cy="540000"/>
          </a:xfrm>
          <a:prstGeom prst="rect">
            <a:avLst/>
          </a:prstGeom>
        </p:spPr>
      </p:pic>
      <p:pic>
        <p:nvPicPr>
          <p:cNvPr id="257" name="Picture 256" descr="A paper with a pen icon&#10;&#10;Description automatically generated">
            <a:extLst>
              <a:ext uri="{FF2B5EF4-FFF2-40B4-BE49-F238E27FC236}">
                <a16:creationId xmlns:a16="http://schemas.microsoft.com/office/drawing/2014/main" id="{E5CD20B7-169C-2155-D9B6-94B25C874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4674982" y="5796847"/>
            <a:ext cx="555681" cy="540000"/>
          </a:xfrm>
          <a:prstGeom prst="rect">
            <a:avLst/>
          </a:prstGeom>
        </p:spPr>
      </p:pic>
      <p:pic>
        <p:nvPicPr>
          <p:cNvPr id="258" name="Picture 257" descr="A paper with a pen icon&#10;&#10;Description automatically generated">
            <a:extLst>
              <a:ext uri="{FF2B5EF4-FFF2-40B4-BE49-F238E27FC236}">
                <a16:creationId xmlns:a16="http://schemas.microsoft.com/office/drawing/2014/main" id="{2D1C676D-32F1-85BE-C90F-8AF3279EF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5240364" y="5796847"/>
            <a:ext cx="555681" cy="540000"/>
          </a:xfrm>
          <a:prstGeom prst="rect">
            <a:avLst/>
          </a:prstGeom>
        </p:spPr>
      </p:pic>
      <p:pic>
        <p:nvPicPr>
          <p:cNvPr id="259" name="Picture 258" descr="A paper with a pen icon&#10;&#10;Description automatically generated">
            <a:extLst>
              <a:ext uri="{FF2B5EF4-FFF2-40B4-BE49-F238E27FC236}">
                <a16:creationId xmlns:a16="http://schemas.microsoft.com/office/drawing/2014/main" id="{C02E7D7F-6908-7600-A662-F75A3AB7C5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80"/>
                    </a14:imgEffect>
                  </a14:imgLayer>
                </a14:imgProps>
              </a:ext>
            </a:extLst>
          </a:blip>
          <a:srcRect l="9862" r="11382" b="5407"/>
          <a:stretch/>
        </p:blipFill>
        <p:spPr>
          <a:xfrm>
            <a:off x="2978836" y="5796847"/>
            <a:ext cx="555681" cy="540000"/>
          </a:xfrm>
          <a:prstGeom prst="rect">
            <a:avLst/>
          </a:prstGeom>
        </p:spPr>
      </p:pic>
      <p:pic>
        <p:nvPicPr>
          <p:cNvPr id="260" name="Picture 259" descr="A paper with a pen icon&#10;&#10;Description automatically generated">
            <a:extLst>
              <a:ext uri="{FF2B5EF4-FFF2-40B4-BE49-F238E27FC236}">
                <a16:creationId xmlns:a16="http://schemas.microsoft.com/office/drawing/2014/main" id="{77B6238B-BD3B-94E3-A2E5-9EBA7ACF5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6371128" y="5796847"/>
            <a:ext cx="555681" cy="540000"/>
          </a:xfrm>
          <a:prstGeom prst="rect">
            <a:avLst/>
          </a:prstGeom>
        </p:spPr>
      </p:pic>
      <p:pic>
        <p:nvPicPr>
          <p:cNvPr id="261" name="Picture 260" descr="A paper with a pen icon&#10;&#10;Description automatically generated">
            <a:extLst>
              <a:ext uri="{FF2B5EF4-FFF2-40B4-BE49-F238E27FC236}">
                <a16:creationId xmlns:a16="http://schemas.microsoft.com/office/drawing/2014/main" id="{411C6E00-6972-6E11-6900-8B7C58155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6936510" y="5796847"/>
            <a:ext cx="555681" cy="540000"/>
          </a:xfrm>
          <a:prstGeom prst="rect">
            <a:avLst/>
          </a:prstGeom>
        </p:spPr>
      </p:pic>
      <p:pic>
        <p:nvPicPr>
          <p:cNvPr id="262" name="Picture 261" descr="A paper with a pen icon&#10;&#10;Description automatically generated">
            <a:extLst>
              <a:ext uri="{FF2B5EF4-FFF2-40B4-BE49-F238E27FC236}">
                <a16:creationId xmlns:a16="http://schemas.microsoft.com/office/drawing/2014/main" id="{CFE00960-A915-A181-396F-659BEB478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7501892" y="5796847"/>
            <a:ext cx="555681" cy="540000"/>
          </a:xfrm>
          <a:prstGeom prst="rect">
            <a:avLst/>
          </a:prstGeom>
        </p:spPr>
      </p:pic>
      <p:pic>
        <p:nvPicPr>
          <p:cNvPr id="263" name="Picture 262" descr="A paper with a pen icon&#10;&#10;Description automatically generated">
            <a:extLst>
              <a:ext uri="{FF2B5EF4-FFF2-40B4-BE49-F238E27FC236}">
                <a16:creationId xmlns:a16="http://schemas.microsoft.com/office/drawing/2014/main" id="{9316C4A0-E5EC-F667-1D42-481C5A5C2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8067272" y="5796847"/>
            <a:ext cx="555681" cy="540000"/>
          </a:xfrm>
          <a:prstGeom prst="rect">
            <a:avLst/>
          </a:prstGeom>
        </p:spPr>
      </p:pic>
      <p:pic>
        <p:nvPicPr>
          <p:cNvPr id="264" name="Picture 263" descr="A paper with a pen icon&#10;&#10;Description automatically generated">
            <a:extLst>
              <a:ext uri="{FF2B5EF4-FFF2-40B4-BE49-F238E27FC236}">
                <a16:creationId xmlns:a16="http://schemas.microsoft.com/office/drawing/2014/main" id="{B2B82713-38FF-0CEC-C046-B234E5E77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9862" r="11382" b="5407"/>
          <a:stretch/>
        </p:blipFill>
        <p:spPr>
          <a:xfrm>
            <a:off x="5805746" y="5796847"/>
            <a:ext cx="555681" cy="540000"/>
          </a:xfrm>
          <a:prstGeom prst="rect">
            <a:avLst/>
          </a:prstGeom>
        </p:spPr>
      </p:pic>
      <p:pic>
        <p:nvPicPr>
          <p:cNvPr id="2" name="Picture 1" descr="A paper with a pen icon&#10;&#10;Description automatically generated">
            <a:extLst>
              <a:ext uri="{FF2B5EF4-FFF2-40B4-BE49-F238E27FC236}">
                <a16:creationId xmlns:a16="http://schemas.microsoft.com/office/drawing/2014/main" id="{A4C4751B-1318-4A15-EB0B-7FDFBAEB51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9862" r="11382" b="5407"/>
          <a:stretch/>
        </p:blipFill>
        <p:spPr>
          <a:xfrm>
            <a:off x="2907619" y="778527"/>
            <a:ext cx="555682" cy="540000"/>
          </a:xfrm>
          <a:prstGeom prst="rect">
            <a:avLst/>
          </a:prstGeom>
          <a:solidFill>
            <a:schemeClr val="accent6">
              <a:alpha val="33299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E3151B-44AF-2F90-F107-E7A1E2BCB7E6}"/>
              </a:ext>
            </a:extLst>
          </p:cNvPr>
          <p:cNvSpPr txBox="1"/>
          <p:nvPr/>
        </p:nvSpPr>
        <p:spPr>
          <a:xfrm>
            <a:off x="8684896" y="2586589"/>
            <a:ext cx="3307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elvetica" pitchFamily="2" charset="0"/>
              </a:rPr>
              <a:t>18 Requests </a:t>
            </a:r>
            <a:r>
              <a:rPr lang="en-GB" sz="2400" u="sng" dirty="0">
                <a:solidFill>
                  <a:srgbClr val="C00000"/>
                </a:solidFill>
                <a:latin typeface="Helvetica" pitchFamily="2" charset="0"/>
              </a:rPr>
              <a:t>w/o </a:t>
            </a:r>
            <a:r>
              <a:rPr lang="en-GB" sz="2400" dirty="0">
                <a:latin typeface="Helvetica" pitchFamily="2" charset="0"/>
              </a:rPr>
              <a:t>2024-2025 implementation 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37DCB-3AEE-D92E-5F55-4E7F72D9E0EC}"/>
              </a:ext>
            </a:extLst>
          </p:cNvPr>
          <p:cNvSpPr txBox="1"/>
          <p:nvPr/>
        </p:nvSpPr>
        <p:spPr>
          <a:xfrm>
            <a:off x="678180" y="913486"/>
            <a:ext cx="222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Matchmaking requests</a:t>
            </a:r>
          </a:p>
        </p:txBody>
      </p:sp>
      <p:pic>
        <p:nvPicPr>
          <p:cNvPr id="5" name="Picture 4" descr="A paper with a pen icon&#10;&#10;Description automatically generated">
            <a:extLst>
              <a:ext uri="{FF2B5EF4-FFF2-40B4-BE49-F238E27FC236}">
                <a16:creationId xmlns:a16="http://schemas.microsoft.com/office/drawing/2014/main" id="{60B62426-E925-41FE-F07C-458FE97A0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5176577" y="2678753"/>
            <a:ext cx="555681" cy="540000"/>
          </a:xfrm>
          <a:prstGeom prst="rect">
            <a:avLst/>
          </a:prstGeom>
        </p:spPr>
      </p:pic>
      <p:pic>
        <p:nvPicPr>
          <p:cNvPr id="6" name="Picture 5" descr="A paper with a pen icon&#10;&#10;Description automatically generated">
            <a:extLst>
              <a:ext uri="{FF2B5EF4-FFF2-40B4-BE49-F238E27FC236}">
                <a16:creationId xmlns:a16="http://schemas.microsoft.com/office/drawing/2014/main" id="{F90FCE08-0996-4B72-192E-D405E4702A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9862" r="11382" b="5407"/>
          <a:stretch/>
        </p:blipFill>
        <p:spPr>
          <a:xfrm>
            <a:off x="4601838" y="2678753"/>
            <a:ext cx="55568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FFF6-8AE8-8CB9-601D-C18E9CC2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TFAF Grant Applications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603900-95AF-8DFD-E60E-CA60CF5B3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D214EA-2706-C34E-3896-1134857C5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74070"/>
              </p:ext>
            </p:extLst>
          </p:nvPr>
        </p:nvGraphicFramePr>
        <p:xfrm>
          <a:off x="359596" y="1428112"/>
          <a:ext cx="11229653" cy="456640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14994">
                  <a:extLst>
                    <a:ext uri="{9D8B030D-6E8A-4147-A177-3AD203B41FA5}">
                      <a16:colId xmlns:a16="http://schemas.microsoft.com/office/drawing/2014/main" val="1574882777"/>
                    </a:ext>
                  </a:extLst>
                </a:gridCol>
                <a:gridCol w="4453399">
                  <a:extLst>
                    <a:ext uri="{9D8B030D-6E8A-4147-A177-3AD203B41FA5}">
                      <a16:colId xmlns:a16="http://schemas.microsoft.com/office/drawing/2014/main" val="3273276390"/>
                    </a:ext>
                  </a:extLst>
                </a:gridCol>
                <a:gridCol w="3461260">
                  <a:extLst>
                    <a:ext uri="{9D8B030D-6E8A-4147-A177-3AD203B41FA5}">
                      <a16:colId xmlns:a16="http://schemas.microsoft.com/office/drawing/2014/main" val="2828343472"/>
                    </a:ext>
                  </a:extLst>
                </a:gridCol>
              </a:tblGrid>
              <a:tr h="30831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Application stage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Approval stage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Implementation stage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625492"/>
                  </a:ext>
                </a:extLst>
              </a:tr>
              <a:tr h="354841">
                <a:tc gridSpan="3"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Project Preparation Grant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971316"/>
                  </a:ext>
                </a:extLst>
              </a:tr>
              <a:tr h="709683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New: 5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3 Under review by TFAF Secretariat</a:t>
                      </a: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0 Approved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2 on-going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968800"/>
                  </a:ext>
                </a:extLst>
              </a:tr>
              <a:tr h="1419368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Cumulative: 14 applications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Approved: 11</a:t>
                      </a:r>
                    </a:p>
                    <a:p>
                      <a:pPr algn="l"/>
                      <a:r>
                        <a:rPr lang="en-GB" sz="1800" dirty="0">
                          <a:effectLst/>
                        </a:rPr>
                        <a:t>2020 (6), 2021 (2), 2023 (1), 2024 (2)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9 Concluded</a:t>
                      </a:r>
                    </a:p>
                    <a:p>
                      <a:pPr algn="l"/>
                      <a:r>
                        <a:rPr lang="en-GB" sz="1800" dirty="0">
                          <a:effectLst/>
                        </a:rPr>
                        <a:t>2021 (6), 2022 (2), 2024 (1)</a:t>
                      </a:r>
                    </a:p>
                    <a:p>
                      <a:pPr algn="l"/>
                      <a:r>
                        <a:rPr lang="en-GB" sz="1800" dirty="0">
                          <a:effectLst/>
                        </a:rPr>
                        <a:t>2 On-going</a:t>
                      </a:r>
                    </a:p>
                    <a:p>
                      <a:pPr algn="l"/>
                      <a:r>
                        <a:rPr lang="en-GB" sz="1800" dirty="0">
                          <a:effectLst/>
                        </a:rPr>
                        <a:t>2024 (2)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689667"/>
                  </a:ext>
                </a:extLst>
              </a:tr>
              <a:tr h="354841">
                <a:tc gridSpan="3"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Project Implementation Grant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532426"/>
                  </a:ext>
                </a:extLst>
              </a:tr>
              <a:tr h="354841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New: 4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4 Under review by TFAF Secretariat  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930124"/>
                  </a:ext>
                </a:extLst>
              </a:tr>
              <a:tr h="1064525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Cumulative: 5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0 Approved </a:t>
                      </a: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1 Rejected </a:t>
                      </a: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2021 (1)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8315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42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F7C7E-2F7A-7540-0481-7BDEAAC7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453303-20DD-FDA1-A27B-3450BC76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8D30-CE9C-DE41-BBC7-D2DC8F8094E0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702E7F-98C9-9B90-E534-4AA798E43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00749"/>
              </p:ext>
            </p:extLst>
          </p:nvPr>
        </p:nvGraphicFramePr>
        <p:xfrm>
          <a:off x="924560" y="1212351"/>
          <a:ext cx="10546081" cy="491665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113203">
                  <a:extLst>
                    <a:ext uri="{9D8B030D-6E8A-4147-A177-3AD203B41FA5}">
                      <a16:colId xmlns:a16="http://schemas.microsoft.com/office/drawing/2014/main" val="1574882777"/>
                    </a:ext>
                  </a:extLst>
                </a:gridCol>
                <a:gridCol w="4182312">
                  <a:extLst>
                    <a:ext uri="{9D8B030D-6E8A-4147-A177-3AD203B41FA5}">
                      <a16:colId xmlns:a16="http://schemas.microsoft.com/office/drawing/2014/main" val="3273276390"/>
                    </a:ext>
                  </a:extLst>
                </a:gridCol>
                <a:gridCol w="3250566">
                  <a:extLst>
                    <a:ext uri="{9D8B030D-6E8A-4147-A177-3AD203B41FA5}">
                      <a16:colId xmlns:a16="http://schemas.microsoft.com/office/drawing/2014/main" val="2828343472"/>
                    </a:ext>
                  </a:extLst>
                </a:gridCol>
              </a:tblGrid>
              <a:tr h="3811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Application stage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Approval stage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Implementation stage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625492"/>
                  </a:ext>
                </a:extLst>
              </a:tr>
              <a:tr h="386861">
                <a:tc gridSpan="3"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Project Preparation Grant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971316"/>
                  </a:ext>
                </a:extLst>
              </a:tr>
              <a:tr h="773723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New: 5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3 Under review by TFAF Secretariat</a:t>
                      </a: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0 Approved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2 on-going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968800"/>
                  </a:ext>
                </a:extLst>
              </a:tr>
              <a:tr h="154744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Cumulative: 14 applications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Approved: 11</a:t>
                      </a:r>
                    </a:p>
                    <a:p>
                      <a:pPr algn="l"/>
                      <a:r>
                        <a:rPr lang="en-GB" sz="1800" dirty="0">
                          <a:effectLst/>
                        </a:rPr>
                        <a:t>2020 (6), 2021 (2), 2023 (1), 2024 (2)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9 Concluded</a:t>
                      </a:r>
                    </a:p>
                    <a:p>
                      <a:pPr algn="l"/>
                      <a:r>
                        <a:rPr lang="en-GB" sz="1800" dirty="0">
                          <a:effectLst/>
                        </a:rPr>
                        <a:t>2021 (6), 2022 (2), 2024 (1)</a:t>
                      </a:r>
                    </a:p>
                    <a:p>
                      <a:pPr algn="l"/>
                      <a:r>
                        <a:rPr lang="en-GB" sz="1800" dirty="0">
                          <a:effectLst/>
                        </a:rPr>
                        <a:t>2 On-going</a:t>
                      </a:r>
                    </a:p>
                    <a:p>
                      <a:pPr algn="l"/>
                      <a:r>
                        <a:rPr lang="en-GB" sz="1800" dirty="0">
                          <a:effectLst/>
                        </a:rPr>
                        <a:t>2024 (2)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689667"/>
                  </a:ext>
                </a:extLst>
              </a:tr>
              <a:tr h="386861">
                <a:tc gridSpan="3"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Project Implementation Grant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532426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New: 4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4 Under review by TFAF Secretariat  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930124"/>
                  </a:ext>
                </a:extLst>
              </a:tr>
              <a:tr h="1160584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Cumulative: 5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0 Approved </a:t>
                      </a: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1 Rejected </a:t>
                      </a: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2021 (1)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8315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77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37055-983E-FA16-358C-35083B39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0" y="365128"/>
            <a:ext cx="8216349" cy="1052741"/>
          </a:xfrm>
        </p:spPr>
        <p:txBody>
          <a:bodyPr>
            <a:normAutofit fontScale="90000"/>
          </a:bodyPr>
          <a:lstStyle/>
          <a:p>
            <a:r>
              <a:rPr lang="en-GB" dirty="0"/>
              <a:t>TFAF work plan 2025 G/TFA/TFAF/W/5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B359-6B8F-EA92-3D41-820336369D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TFAF Work plan 2025</a:t>
            </a:r>
          </a:p>
          <a:p>
            <a:r>
              <a:rPr lang="en-GB" dirty="0"/>
              <a:t>Technical Assistance Lab</a:t>
            </a:r>
          </a:p>
          <a:p>
            <a:r>
              <a:rPr lang="en-GB" dirty="0"/>
              <a:t>Members-Members learning and ideation about TACB solutions</a:t>
            </a:r>
          </a:p>
          <a:p>
            <a:r>
              <a:rPr lang="en-GB" dirty="0"/>
              <a:t>2 in 2025 </a:t>
            </a:r>
          </a:p>
          <a:p>
            <a:pPr lvl="1"/>
            <a:r>
              <a:rPr lang="en-GB" dirty="0"/>
              <a:t>Articles 1 and 10.4</a:t>
            </a:r>
          </a:p>
          <a:p>
            <a:r>
              <a:rPr lang="en-GB" dirty="0"/>
              <a:t>1 in 2024 postponed to 2025</a:t>
            </a:r>
          </a:p>
          <a:p>
            <a:pPr lvl="1"/>
            <a:r>
              <a:rPr lang="en-GB" dirty="0"/>
              <a:t>Articles 5.1 and 5.3.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9EEF9B-8C96-0C27-01C8-35D584493A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7164" y="1825625"/>
            <a:ext cx="4323710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9EE2F-3BC9-53A0-E00E-F19C2DE275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4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D9AC-6583-37F8-36AD-B046C87E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TFAF work plan 2025 G/TFA/TFAF/W/5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E5AB9-5513-F4A7-8FB2-F67736D22A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Regional workshops for NTFCs on “Digital competence trade facilitation”</a:t>
            </a:r>
          </a:p>
          <a:p>
            <a:pPr lvl="1"/>
            <a:r>
              <a:rPr lang="en-GB" dirty="0"/>
              <a:t>2 – Asia and Africa</a:t>
            </a:r>
          </a:p>
          <a:p>
            <a:pPr lvl="1"/>
            <a:r>
              <a:rPr lang="en-GB" dirty="0"/>
              <a:t>Lessons learned from the ALADI region (Nov. 2024)</a:t>
            </a:r>
          </a:p>
          <a:p>
            <a:r>
              <a:rPr lang="en-GB" dirty="0"/>
              <a:t>Objective: Strengthen NTFC capacity to plan and monitor digitalisation for trade facilitation project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3EA5B-0142-830A-3F30-F58491274E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Domestic workshops for NTFC “Managing development cooperation mechanism”</a:t>
            </a:r>
          </a:p>
          <a:p>
            <a:pPr lvl="1"/>
            <a:r>
              <a:rPr lang="en-GB" dirty="0"/>
              <a:t>Upon request from Members</a:t>
            </a:r>
          </a:p>
          <a:p>
            <a:r>
              <a:rPr lang="en-GB" dirty="0"/>
              <a:t>Objective: Strengthen NTFC’ capacity to mainstream TF into domestic development procedures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7C55C-CF3A-903A-8541-D81204714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24657"/>
      </p:ext>
    </p:extLst>
  </p:cSld>
  <p:clrMapOvr>
    <a:masterClrMapping/>
  </p:clrMapOvr>
</p:sld>
</file>

<file path=ppt/theme/theme1.xml><?xml version="1.0" encoding="utf-8"?>
<a:theme xmlns:a="http://schemas.openxmlformats.org/drawingml/2006/main" name="WTO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WTO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27DF0A5D-83CA-4059-B113-819D29D48133}" vid="{1F5E40B0-B9F4-447A-A549-19B9317B62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32CD7C326D6C41B15CFD6954A06239" ma:contentTypeVersion="9" ma:contentTypeDescription="Crée un document." ma:contentTypeScope="" ma:versionID="22b6a1f190daa52460640ecaf540f1c6">
  <xsd:schema xmlns:xsd="http://www.w3.org/2001/XMLSchema" xmlns:xs="http://www.w3.org/2001/XMLSchema" xmlns:p="http://schemas.microsoft.com/office/2006/metadata/properties" xmlns:ns2="a0b45d23-bd20-42ef-9e7e-eb38fedd2d95" targetNamespace="http://schemas.microsoft.com/office/2006/metadata/properties" ma:root="true" ma:fieldsID="562af602ff170f5b038cd8e8f2112870" ns2:_="">
    <xsd:import namespace="a0b45d23-bd20-42ef-9e7e-eb38fedd2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45d23-bd20-42ef-9e7e-eb38fedd2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4d9716d2-1e9a-4d8a-bd59-f3428348a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b45d23-bd20-42ef-9e7e-eb38fedd2d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59AC9E-1C48-442B-B135-1B38FE1FDC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396E6E-032D-498C-AC3A-7EA72E75B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45d23-bd20-42ef-9e7e-eb38fedd2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BF8A74-144E-4517-9D44-6134FBA57B44}">
  <ds:schemaRefs>
    <ds:schemaRef ds:uri="a0b45d23-bd20-42ef-9e7e-eb38fedd2d95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2006</TotalTime>
  <Words>518</Words>
  <Application>Microsoft Office PowerPoint</Application>
  <PresentationFormat>Widescreen</PresentationFormat>
  <Paragraphs>89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Microsoft Sans Serif</vt:lpstr>
      <vt:lpstr>Verdana</vt:lpstr>
      <vt:lpstr>WTO Theme</vt:lpstr>
      <vt:lpstr>PowerPoint Presentation</vt:lpstr>
      <vt:lpstr>TFAF   Grant Program/ Requests to find partners</vt:lpstr>
      <vt:lpstr>PowerPoint Presentation</vt:lpstr>
      <vt:lpstr>TFAF Grant Applications</vt:lpstr>
      <vt:lpstr>PowerPoint Presentation</vt:lpstr>
      <vt:lpstr>TFAF work plan 2025 G/TFA/TFAF/W/5 </vt:lpstr>
      <vt:lpstr>TFAF work plan 2025 G/TFA/TFAF/W/5</vt:lpstr>
    </vt:vector>
  </TitlesOfParts>
  <Company>WTO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Viohl, Birgit</dc:creator>
  <cp:lastModifiedBy>Bernard, Tina</cp:lastModifiedBy>
  <cp:revision>19</cp:revision>
  <cp:lastPrinted>2024-03-08T16:45:51Z</cp:lastPrinted>
  <dcterms:created xsi:type="dcterms:W3CDTF">2024-02-21T08:05:16Z</dcterms:created>
  <dcterms:modified xsi:type="dcterms:W3CDTF">2024-10-22T10:02:05Z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7ef10e14-bd9c-4ffa-aeb7-a7df0150f6fe</vt:lpwstr>
  </property>
  <property fmtid="{D5CDD505-2E9C-101B-9397-08002B2CF9AE}" pid="3" name="WTOCLASSIFICATION">
    <vt:lpwstr>NC</vt:lpwstr>
  </property>
  <property fmtid="{D5CDD505-2E9C-101B-9397-08002B2CF9AE}" pid="4" name="ContentTypeId">
    <vt:lpwstr>0x0101007B32CD7C326D6C41B15CFD6954A06239</vt:lpwstr>
  </property>
  <property fmtid="{D5CDD505-2E9C-101B-9397-08002B2CF9AE}" pid="5" name="MediaServiceImageTags">
    <vt:lpwstr/>
  </property>
</Properties>
</file>